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Lst>
  <p:notesMasterIdLst>
    <p:notesMasterId r:id="rId18"/>
  </p:notesMasterIdLst>
  <p:handoutMasterIdLst>
    <p:handoutMasterId r:id="rId19"/>
  </p:handoutMasterIdLst>
  <p:sldIdLst>
    <p:sldId id="257" r:id="rId3"/>
    <p:sldId id="348" r:id="rId4"/>
    <p:sldId id="361" r:id="rId5"/>
    <p:sldId id="365" r:id="rId6"/>
    <p:sldId id="338" r:id="rId7"/>
    <p:sldId id="370" r:id="rId8"/>
    <p:sldId id="351" r:id="rId9"/>
    <p:sldId id="371" r:id="rId10"/>
    <p:sldId id="353" r:id="rId11"/>
    <p:sldId id="369" r:id="rId12"/>
    <p:sldId id="352" r:id="rId13"/>
    <p:sldId id="345" r:id="rId14"/>
    <p:sldId id="346" r:id="rId15"/>
    <p:sldId id="357" r:id="rId16"/>
    <p:sldId id="372"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A64"/>
    <a:srgbClr val="8A0066"/>
    <a:srgbClr val="A40079"/>
    <a:srgbClr val="CCECFF"/>
    <a:srgbClr val="99FFCC"/>
    <a:srgbClr val="FFDD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 d="1"/>
        <a:sy n="1" d="1"/>
      </p:scale>
      <p:origin x="0" y="0"/>
    </p:cViewPr>
  </p:notesTextViewPr>
  <p:sorterViewPr>
    <p:cViewPr>
      <p:scale>
        <a:sx n="142" d="100"/>
        <a:sy n="142" d="100"/>
      </p:scale>
      <p:origin x="0" y="-6173"/>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B669D4-0628-4746-BCFC-41C957CF0F59}"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CA"/>
        </a:p>
      </dgm:t>
    </dgm:pt>
    <dgm:pt modelId="{F5DCFBDE-17A7-4D6B-863C-41B9648E528A}">
      <dgm:prSet phldrT="[Text]" custT="1"/>
      <dgm:spPr>
        <a:solidFill>
          <a:schemeClr val="tx2">
            <a:lumMod val="20000"/>
            <a:lumOff val="80000"/>
          </a:schemeClr>
        </a:solidFill>
      </dgm:spPr>
      <dgm:t>
        <a:bodyPr/>
        <a:lstStyle/>
        <a:p>
          <a:r>
            <a:rPr lang="en-US" sz="1600" b="1" dirty="0" smtClean="0">
              <a:solidFill>
                <a:schemeClr val="tx1"/>
              </a:solidFill>
            </a:rPr>
            <a:t>Influx of immigrants – 40% to 55% immigrants from Asian communities (Chinese and South Asians in Greater Toronto Areas, e.g.  Markham and Scarborough</a:t>
          </a:r>
          <a:endParaRPr lang="en-CA" sz="1600" b="1" dirty="0">
            <a:solidFill>
              <a:schemeClr val="tx1"/>
            </a:solidFill>
          </a:endParaRPr>
        </a:p>
      </dgm:t>
    </dgm:pt>
    <dgm:pt modelId="{275099C9-AD4B-4489-8126-A9A99FE234C3}" type="parTrans" cxnId="{85773616-BDA8-45A8-A602-60C001A762B0}">
      <dgm:prSet/>
      <dgm:spPr/>
      <dgm:t>
        <a:bodyPr/>
        <a:lstStyle/>
        <a:p>
          <a:endParaRPr lang="en-CA"/>
        </a:p>
      </dgm:t>
    </dgm:pt>
    <dgm:pt modelId="{ACEABFE4-19E6-4DDC-8CE0-4B6E0D593DDA}" type="sibTrans" cxnId="{85773616-BDA8-45A8-A602-60C001A762B0}">
      <dgm:prSet/>
      <dgm:spPr>
        <a:ln>
          <a:solidFill>
            <a:srgbClr val="FFAFD1"/>
          </a:solidFill>
        </a:ln>
      </dgm:spPr>
      <dgm:t>
        <a:bodyPr/>
        <a:lstStyle/>
        <a:p>
          <a:endParaRPr lang="en-CA"/>
        </a:p>
      </dgm:t>
    </dgm:pt>
    <dgm:pt modelId="{D1368B85-63CB-491F-A72D-C76C796B6F25}">
      <dgm:prSet phldrT="[Text]" custT="1"/>
      <dgm:spPr>
        <a:solidFill>
          <a:schemeClr val="tx2">
            <a:lumMod val="20000"/>
            <a:lumOff val="80000"/>
          </a:schemeClr>
        </a:solidFill>
      </dgm:spPr>
      <dgm:t>
        <a:bodyPr/>
        <a:lstStyle/>
        <a:p>
          <a:r>
            <a:rPr lang="en-CA" altLang="en-US" sz="1600" b="1" dirty="0" smtClean="0">
              <a:solidFill>
                <a:schemeClr val="tx1"/>
              </a:solidFill>
            </a:rPr>
            <a:t>Caregivers’  burnout – complexity of care, difficulty in navigating the health care system</a:t>
          </a:r>
          <a:endParaRPr lang="en-CA" sz="1600" b="0" dirty="0">
            <a:solidFill>
              <a:schemeClr val="tx1"/>
            </a:solidFill>
          </a:endParaRPr>
        </a:p>
      </dgm:t>
    </dgm:pt>
    <dgm:pt modelId="{A09B9B48-EDCF-4099-8AFA-059DBFEE57FC}" type="parTrans" cxnId="{E3231549-F478-43D9-A5C2-5A27A411B8D7}">
      <dgm:prSet/>
      <dgm:spPr/>
      <dgm:t>
        <a:bodyPr/>
        <a:lstStyle/>
        <a:p>
          <a:endParaRPr lang="en-CA"/>
        </a:p>
      </dgm:t>
    </dgm:pt>
    <dgm:pt modelId="{800D6CCB-CDD8-4910-9C16-0D1E519CDCA2}" type="sibTrans" cxnId="{E3231549-F478-43D9-A5C2-5A27A411B8D7}">
      <dgm:prSet/>
      <dgm:spPr/>
      <dgm:t>
        <a:bodyPr/>
        <a:lstStyle/>
        <a:p>
          <a:endParaRPr lang="en-CA"/>
        </a:p>
      </dgm:t>
    </dgm:pt>
    <dgm:pt modelId="{83FCC46A-7C8B-4A1A-AB40-3580DDE6D6C4}">
      <dgm:prSet phldrT="[Text]" custT="1"/>
      <dgm:spPr>
        <a:solidFill>
          <a:schemeClr val="tx2">
            <a:lumMod val="20000"/>
            <a:lumOff val="80000"/>
          </a:schemeClr>
        </a:solidFill>
      </dgm:spPr>
      <dgm:t>
        <a:bodyPr/>
        <a:lstStyle/>
        <a:p>
          <a:r>
            <a:rPr lang="en-CA" sz="1600" b="1" dirty="0" smtClean="0">
              <a:solidFill>
                <a:schemeClr val="tx1"/>
              </a:solidFill>
              <a:latin typeface="+mn-lt"/>
            </a:rPr>
            <a:t>For retirees – needs for health/wellness programs and affordability of services</a:t>
          </a:r>
          <a:endParaRPr lang="en-CA" sz="1600" b="1" dirty="0">
            <a:solidFill>
              <a:schemeClr val="tx1"/>
            </a:solidFill>
            <a:latin typeface="+mn-lt"/>
          </a:endParaRPr>
        </a:p>
      </dgm:t>
    </dgm:pt>
    <dgm:pt modelId="{BD53842A-7BA6-4439-93C5-CBF62DE740B0}" type="parTrans" cxnId="{1AB617F1-29B5-41EC-80BB-0CAEE777B56B}">
      <dgm:prSet/>
      <dgm:spPr/>
      <dgm:t>
        <a:bodyPr/>
        <a:lstStyle/>
        <a:p>
          <a:endParaRPr lang="en-CA"/>
        </a:p>
      </dgm:t>
    </dgm:pt>
    <dgm:pt modelId="{FF5E1037-09CE-43F5-8A2E-908947E49317}" type="sibTrans" cxnId="{1AB617F1-29B5-41EC-80BB-0CAEE777B56B}">
      <dgm:prSet/>
      <dgm:spPr/>
      <dgm:t>
        <a:bodyPr/>
        <a:lstStyle/>
        <a:p>
          <a:endParaRPr lang="en-CA"/>
        </a:p>
      </dgm:t>
    </dgm:pt>
    <dgm:pt modelId="{3517F68C-5BC4-4B18-A805-CFB9BD593F00}">
      <dgm:prSet phldrT="[Text]" custT="1"/>
      <dgm:spPr>
        <a:solidFill>
          <a:schemeClr val="tx2">
            <a:lumMod val="20000"/>
            <a:lumOff val="80000"/>
          </a:schemeClr>
        </a:solidFill>
      </dgm:spPr>
      <dgm:t>
        <a:bodyPr/>
        <a:lstStyle/>
        <a:p>
          <a:r>
            <a:rPr lang="en-CA" sz="1600" b="1" dirty="0" smtClean="0">
              <a:solidFill>
                <a:srgbClr val="C20073"/>
              </a:solidFill>
            </a:rPr>
            <a:t>Stay longer &amp; healthier at home and active community living </a:t>
          </a:r>
          <a:endParaRPr lang="en-CA" sz="1600" b="1" dirty="0">
            <a:solidFill>
              <a:srgbClr val="C20073"/>
            </a:solidFill>
          </a:endParaRPr>
        </a:p>
      </dgm:t>
    </dgm:pt>
    <dgm:pt modelId="{54E9C68C-30C4-4275-AC7A-EAEAF915F6FB}" type="parTrans" cxnId="{7C468123-5E4B-47F4-B058-9BCAC9875584}">
      <dgm:prSet/>
      <dgm:spPr/>
      <dgm:t>
        <a:bodyPr/>
        <a:lstStyle/>
        <a:p>
          <a:endParaRPr lang="en-CA"/>
        </a:p>
      </dgm:t>
    </dgm:pt>
    <dgm:pt modelId="{1BA8938C-84F6-425D-B07F-DCCBEFFD275B}" type="sibTrans" cxnId="{7C468123-5E4B-47F4-B058-9BCAC9875584}">
      <dgm:prSet/>
      <dgm:spPr/>
      <dgm:t>
        <a:bodyPr/>
        <a:lstStyle/>
        <a:p>
          <a:endParaRPr lang="en-CA"/>
        </a:p>
      </dgm:t>
    </dgm:pt>
    <dgm:pt modelId="{9808CBAE-BB3A-44CB-813A-FBD9530B2BD9}">
      <dgm:prSet phldrT="[Text]"/>
      <dgm:spPr/>
      <dgm:t>
        <a:bodyPr/>
        <a:lstStyle/>
        <a:p>
          <a:endParaRPr lang="en-US"/>
        </a:p>
      </dgm:t>
    </dgm:pt>
    <dgm:pt modelId="{A4C96C28-7E5F-4B59-9966-CE84D437CE71}" type="parTrans" cxnId="{30E9F963-C09E-4FD0-B182-E490DBD2173D}">
      <dgm:prSet/>
      <dgm:spPr/>
      <dgm:t>
        <a:bodyPr/>
        <a:lstStyle/>
        <a:p>
          <a:endParaRPr lang="en-CA"/>
        </a:p>
      </dgm:t>
    </dgm:pt>
    <dgm:pt modelId="{5F416191-F71B-42FC-8F44-865D9DB91B6A}" type="sibTrans" cxnId="{30E9F963-C09E-4FD0-B182-E490DBD2173D}">
      <dgm:prSet/>
      <dgm:spPr/>
      <dgm:t>
        <a:bodyPr/>
        <a:lstStyle/>
        <a:p>
          <a:endParaRPr lang="en-CA"/>
        </a:p>
      </dgm:t>
    </dgm:pt>
    <dgm:pt modelId="{B4F1722D-96AC-4394-A148-BC71EA113724}">
      <dgm:prSet phldrT="[Text]"/>
      <dgm:spPr/>
      <dgm:t>
        <a:bodyPr/>
        <a:lstStyle/>
        <a:p>
          <a:endParaRPr lang="en-US"/>
        </a:p>
      </dgm:t>
    </dgm:pt>
    <dgm:pt modelId="{84CA50BE-6BC4-4E79-BB13-F383C37A90D7}" type="parTrans" cxnId="{52791545-1731-4422-A7C1-CF29CA6D4116}">
      <dgm:prSet/>
      <dgm:spPr/>
      <dgm:t>
        <a:bodyPr/>
        <a:lstStyle/>
        <a:p>
          <a:endParaRPr lang="en-CA"/>
        </a:p>
      </dgm:t>
    </dgm:pt>
    <dgm:pt modelId="{B70A69F8-762F-4BF5-9059-C1D87324D671}" type="sibTrans" cxnId="{52791545-1731-4422-A7C1-CF29CA6D4116}">
      <dgm:prSet/>
      <dgm:spPr/>
      <dgm:t>
        <a:bodyPr/>
        <a:lstStyle/>
        <a:p>
          <a:endParaRPr lang="en-CA"/>
        </a:p>
      </dgm:t>
    </dgm:pt>
    <dgm:pt modelId="{DC21F58A-F161-47F0-9989-E99AFFE54C07}">
      <dgm:prSet custT="1"/>
      <dgm:spPr>
        <a:solidFill>
          <a:schemeClr val="tx2">
            <a:lumMod val="20000"/>
            <a:lumOff val="80000"/>
          </a:schemeClr>
        </a:solidFill>
      </dgm:spPr>
      <dgm:t>
        <a:bodyPr/>
        <a:lstStyle/>
        <a:p>
          <a:r>
            <a:rPr lang="en-US" sz="1600" b="1" dirty="0" smtClean="0">
              <a:solidFill>
                <a:schemeClr val="tx1"/>
              </a:solidFill>
            </a:rPr>
            <a:t>For complex care patients discharged from hospitals – shortened length of stay and inadequate home support after care</a:t>
          </a:r>
          <a:endParaRPr lang="en-CA" altLang="en-US" sz="1600" b="1" dirty="0">
            <a:solidFill>
              <a:schemeClr val="tx1"/>
            </a:solidFill>
          </a:endParaRPr>
        </a:p>
      </dgm:t>
    </dgm:pt>
    <dgm:pt modelId="{9D0D9F37-591A-445D-9D09-0BD36970314E}" type="parTrans" cxnId="{B87D31F8-FD5F-4CE3-91C6-120016322A12}">
      <dgm:prSet/>
      <dgm:spPr/>
      <dgm:t>
        <a:bodyPr/>
        <a:lstStyle/>
        <a:p>
          <a:endParaRPr lang="en-US"/>
        </a:p>
      </dgm:t>
    </dgm:pt>
    <dgm:pt modelId="{59A98C9F-A604-43BA-A0DF-35CB3BC6B222}" type="sibTrans" cxnId="{B87D31F8-FD5F-4CE3-91C6-120016322A12}">
      <dgm:prSet/>
      <dgm:spPr/>
      <dgm:t>
        <a:bodyPr/>
        <a:lstStyle/>
        <a:p>
          <a:endParaRPr lang="en-US"/>
        </a:p>
      </dgm:t>
    </dgm:pt>
    <dgm:pt modelId="{727F62D8-6D37-4099-B61D-281CE25679C1}">
      <dgm:prSet custT="1"/>
      <dgm:spPr>
        <a:solidFill>
          <a:schemeClr val="tx2">
            <a:lumMod val="20000"/>
            <a:lumOff val="80000"/>
          </a:schemeClr>
        </a:solidFill>
      </dgm:spPr>
      <dgm:t>
        <a:bodyPr/>
        <a:lstStyle/>
        <a:p>
          <a:pPr rtl="0"/>
          <a:r>
            <a:rPr lang="en-CA" altLang="en-US" sz="1600" b="1" dirty="0" smtClean="0">
              <a:solidFill>
                <a:schemeClr val="tx1"/>
              </a:solidFill>
            </a:rPr>
            <a:t>For immigrant seniors - adjustment and social isolation issues: coping with  aging process and adjusting to new environment </a:t>
          </a:r>
          <a:endParaRPr lang="en-US" sz="1600" b="1" dirty="0">
            <a:solidFill>
              <a:schemeClr val="tx1"/>
            </a:solidFill>
          </a:endParaRPr>
        </a:p>
      </dgm:t>
    </dgm:pt>
    <dgm:pt modelId="{3FA0CCB4-D5BE-460B-B02D-B3ADED66B739}" type="parTrans" cxnId="{2E6EB427-6014-4166-8C7A-1B10050295F9}">
      <dgm:prSet/>
      <dgm:spPr/>
      <dgm:t>
        <a:bodyPr/>
        <a:lstStyle/>
        <a:p>
          <a:endParaRPr lang="en-US"/>
        </a:p>
      </dgm:t>
    </dgm:pt>
    <dgm:pt modelId="{06610BF8-3496-477F-8CF5-81241B6A945E}" type="sibTrans" cxnId="{2E6EB427-6014-4166-8C7A-1B10050295F9}">
      <dgm:prSet/>
      <dgm:spPr/>
      <dgm:t>
        <a:bodyPr/>
        <a:lstStyle/>
        <a:p>
          <a:endParaRPr lang="en-US"/>
        </a:p>
      </dgm:t>
    </dgm:pt>
    <dgm:pt modelId="{DBA73095-1779-4D45-8E5A-4F364C59C639}">
      <dgm:prSet phldrT="[Text]" custT="1"/>
      <dgm:spPr>
        <a:solidFill>
          <a:schemeClr val="tx2">
            <a:lumMod val="20000"/>
            <a:lumOff val="80000"/>
          </a:schemeClr>
        </a:solidFill>
      </dgm:spPr>
      <dgm:t>
        <a:bodyPr/>
        <a:lstStyle/>
        <a:p>
          <a:r>
            <a:rPr lang="en-CA" sz="1600" b="1" dirty="0" smtClean="0">
              <a:solidFill>
                <a:schemeClr val="tx1"/>
              </a:solidFill>
            </a:rPr>
            <a:t>For immigrant seniors – under utilization of home and community care services due to language and cultural differences</a:t>
          </a:r>
          <a:endParaRPr lang="en-CA" sz="1600" b="1" dirty="0">
            <a:solidFill>
              <a:schemeClr val="tx1"/>
            </a:solidFill>
          </a:endParaRPr>
        </a:p>
      </dgm:t>
    </dgm:pt>
    <dgm:pt modelId="{66FB4D01-48BC-4287-9174-877C0E8549D2}" type="parTrans" cxnId="{D6E182DC-7D11-4918-A558-828C9C1ACF84}">
      <dgm:prSet/>
      <dgm:spPr/>
      <dgm:t>
        <a:bodyPr/>
        <a:lstStyle/>
        <a:p>
          <a:endParaRPr lang="en-CA"/>
        </a:p>
      </dgm:t>
    </dgm:pt>
    <dgm:pt modelId="{9F822E13-2BD2-411D-97EE-7BA707F12495}" type="sibTrans" cxnId="{D6E182DC-7D11-4918-A558-828C9C1ACF84}">
      <dgm:prSet/>
      <dgm:spPr/>
      <dgm:t>
        <a:bodyPr/>
        <a:lstStyle/>
        <a:p>
          <a:endParaRPr lang="en-CA"/>
        </a:p>
      </dgm:t>
    </dgm:pt>
    <dgm:pt modelId="{199436D2-9936-4DDA-B85F-F685A5617E13}" type="pres">
      <dgm:prSet presAssocID="{18B669D4-0628-4746-BCFC-41C957CF0F59}" presName="Name0" presStyleCnt="0">
        <dgm:presLayoutVars>
          <dgm:chMax val="7"/>
          <dgm:chPref val="7"/>
          <dgm:dir/>
        </dgm:presLayoutVars>
      </dgm:prSet>
      <dgm:spPr/>
      <dgm:t>
        <a:bodyPr/>
        <a:lstStyle/>
        <a:p>
          <a:endParaRPr lang="en-CA"/>
        </a:p>
      </dgm:t>
    </dgm:pt>
    <dgm:pt modelId="{AAA8A70D-A1EB-462A-A1E3-44C17BE723F5}" type="pres">
      <dgm:prSet presAssocID="{18B669D4-0628-4746-BCFC-41C957CF0F59}" presName="Name1" presStyleCnt="0"/>
      <dgm:spPr/>
    </dgm:pt>
    <dgm:pt modelId="{0D10399F-F149-4D18-B029-EE64A72CF90D}" type="pres">
      <dgm:prSet presAssocID="{18B669D4-0628-4746-BCFC-41C957CF0F59}" presName="cycle" presStyleCnt="0"/>
      <dgm:spPr/>
    </dgm:pt>
    <dgm:pt modelId="{F44676F6-9D6C-4345-BC7A-117E9D70CEEE}" type="pres">
      <dgm:prSet presAssocID="{18B669D4-0628-4746-BCFC-41C957CF0F59}" presName="srcNode" presStyleLbl="node1" presStyleIdx="0" presStyleCnt="7"/>
      <dgm:spPr/>
    </dgm:pt>
    <dgm:pt modelId="{5A6BBDC9-C0E5-4A86-A7BC-5982A35C31E9}" type="pres">
      <dgm:prSet presAssocID="{18B669D4-0628-4746-BCFC-41C957CF0F59}" presName="conn" presStyleLbl="parChTrans1D2" presStyleIdx="0" presStyleCnt="1"/>
      <dgm:spPr/>
      <dgm:t>
        <a:bodyPr/>
        <a:lstStyle/>
        <a:p>
          <a:endParaRPr lang="en-CA"/>
        </a:p>
      </dgm:t>
    </dgm:pt>
    <dgm:pt modelId="{345D7D5F-EFD3-40B5-8FC7-DE0CF2530331}" type="pres">
      <dgm:prSet presAssocID="{18B669D4-0628-4746-BCFC-41C957CF0F59}" presName="extraNode" presStyleLbl="node1" presStyleIdx="0" presStyleCnt="7"/>
      <dgm:spPr/>
    </dgm:pt>
    <dgm:pt modelId="{430D6138-C965-471A-AD38-A86356420F65}" type="pres">
      <dgm:prSet presAssocID="{18B669D4-0628-4746-BCFC-41C957CF0F59}" presName="dstNode" presStyleLbl="node1" presStyleIdx="0" presStyleCnt="7"/>
      <dgm:spPr/>
    </dgm:pt>
    <dgm:pt modelId="{1E462C63-A28D-4838-82FC-371D9189C91B}" type="pres">
      <dgm:prSet presAssocID="{F5DCFBDE-17A7-4D6B-863C-41B9648E528A}" presName="text_1" presStyleLbl="node1" presStyleIdx="0" presStyleCnt="7">
        <dgm:presLayoutVars>
          <dgm:bulletEnabled val="1"/>
        </dgm:presLayoutVars>
      </dgm:prSet>
      <dgm:spPr/>
      <dgm:t>
        <a:bodyPr/>
        <a:lstStyle/>
        <a:p>
          <a:endParaRPr lang="en-CA"/>
        </a:p>
      </dgm:t>
    </dgm:pt>
    <dgm:pt modelId="{FBF574D1-BBCB-4FDA-9759-874BE6CA728E}" type="pres">
      <dgm:prSet presAssocID="{F5DCFBDE-17A7-4D6B-863C-41B9648E528A}" presName="accent_1" presStyleCnt="0"/>
      <dgm:spPr/>
    </dgm:pt>
    <dgm:pt modelId="{5EA135BE-C5C1-4096-B9C5-FAEDE66EEF82}" type="pres">
      <dgm:prSet presAssocID="{F5DCFBDE-17A7-4D6B-863C-41B9648E528A}" presName="accentRepeatNode" presStyleLbl="solidFgAcc1" presStyleIdx="0" presStyleCnt="7"/>
      <dgm:spPr>
        <a:solidFill>
          <a:schemeClr val="accent1">
            <a:lumMod val="20000"/>
            <a:lumOff val="80000"/>
          </a:schemeClr>
        </a:solidFill>
        <a:ln>
          <a:solidFill>
            <a:schemeClr val="accent1">
              <a:lumMod val="40000"/>
              <a:lumOff val="60000"/>
            </a:schemeClr>
          </a:solidFill>
        </a:ln>
      </dgm:spPr>
      <dgm:t>
        <a:bodyPr/>
        <a:lstStyle/>
        <a:p>
          <a:endParaRPr lang="en-US"/>
        </a:p>
      </dgm:t>
    </dgm:pt>
    <dgm:pt modelId="{54D4150C-6EE8-4493-A971-13F38A717178}" type="pres">
      <dgm:prSet presAssocID="{DBA73095-1779-4D45-8E5A-4F364C59C639}" presName="text_2" presStyleLbl="node1" presStyleIdx="1" presStyleCnt="7">
        <dgm:presLayoutVars>
          <dgm:bulletEnabled val="1"/>
        </dgm:presLayoutVars>
      </dgm:prSet>
      <dgm:spPr/>
      <dgm:t>
        <a:bodyPr/>
        <a:lstStyle/>
        <a:p>
          <a:endParaRPr lang="en-CA"/>
        </a:p>
      </dgm:t>
    </dgm:pt>
    <dgm:pt modelId="{B18B2EEF-0306-4119-81A4-725CB59A6B10}" type="pres">
      <dgm:prSet presAssocID="{DBA73095-1779-4D45-8E5A-4F364C59C639}" presName="accent_2" presStyleCnt="0"/>
      <dgm:spPr/>
    </dgm:pt>
    <dgm:pt modelId="{09AECA65-7EBD-4BAF-BE56-83BC6AE89A4B}" type="pres">
      <dgm:prSet presAssocID="{DBA73095-1779-4D45-8E5A-4F364C59C639}" presName="accentRepeatNode" presStyleLbl="solidFgAcc1" presStyleIdx="1" presStyleCnt="7"/>
      <dgm:spPr>
        <a:solidFill>
          <a:schemeClr val="accent1">
            <a:lumMod val="40000"/>
            <a:lumOff val="60000"/>
          </a:schemeClr>
        </a:solidFill>
        <a:ln w="28575">
          <a:solidFill>
            <a:schemeClr val="accent2">
              <a:lumMod val="20000"/>
              <a:lumOff val="80000"/>
            </a:schemeClr>
          </a:solidFill>
        </a:ln>
      </dgm:spPr>
      <dgm:t>
        <a:bodyPr/>
        <a:lstStyle/>
        <a:p>
          <a:endParaRPr lang="en-CA"/>
        </a:p>
      </dgm:t>
    </dgm:pt>
    <dgm:pt modelId="{6739E4DC-89E9-4892-94C3-5A194562AEFD}" type="pres">
      <dgm:prSet presAssocID="{727F62D8-6D37-4099-B61D-281CE25679C1}" presName="text_3" presStyleLbl="node1" presStyleIdx="2" presStyleCnt="7">
        <dgm:presLayoutVars>
          <dgm:bulletEnabled val="1"/>
        </dgm:presLayoutVars>
      </dgm:prSet>
      <dgm:spPr/>
      <dgm:t>
        <a:bodyPr/>
        <a:lstStyle/>
        <a:p>
          <a:endParaRPr lang="en-CA"/>
        </a:p>
      </dgm:t>
    </dgm:pt>
    <dgm:pt modelId="{C20AE5D3-755B-44B3-A68F-DE454BF568FD}" type="pres">
      <dgm:prSet presAssocID="{727F62D8-6D37-4099-B61D-281CE25679C1}" presName="accent_3" presStyleCnt="0"/>
      <dgm:spPr/>
    </dgm:pt>
    <dgm:pt modelId="{8030B4D2-92D8-46D8-B7B3-4DF3A39E433E}" type="pres">
      <dgm:prSet presAssocID="{727F62D8-6D37-4099-B61D-281CE25679C1}" presName="accentRepeatNode" presStyleLbl="solidFgAcc1" presStyleIdx="2" presStyleCnt="7"/>
      <dgm:spPr>
        <a:solidFill>
          <a:schemeClr val="accent1">
            <a:lumMod val="20000"/>
            <a:lumOff val="80000"/>
          </a:schemeClr>
        </a:solidFill>
        <a:ln>
          <a:solidFill>
            <a:srgbClr val="FFAFD1"/>
          </a:solidFill>
        </a:ln>
      </dgm:spPr>
      <dgm:t>
        <a:bodyPr/>
        <a:lstStyle/>
        <a:p>
          <a:endParaRPr lang="en-US"/>
        </a:p>
      </dgm:t>
    </dgm:pt>
    <dgm:pt modelId="{ECCF0B04-7889-4C33-A544-A2F5D2333B8F}" type="pres">
      <dgm:prSet presAssocID="{DC21F58A-F161-47F0-9989-E99AFFE54C07}" presName="text_4" presStyleLbl="node1" presStyleIdx="3" presStyleCnt="7">
        <dgm:presLayoutVars>
          <dgm:bulletEnabled val="1"/>
        </dgm:presLayoutVars>
      </dgm:prSet>
      <dgm:spPr/>
      <dgm:t>
        <a:bodyPr/>
        <a:lstStyle/>
        <a:p>
          <a:endParaRPr lang="en-US"/>
        </a:p>
      </dgm:t>
    </dgm:pt>
    <dgm:pt modelId="{9E56634E-63EA-4395-A805-663D28887BB0}" type="pres">
      <dgm:prSet presAssocID="{DC21F58A-F161-47F0-9989-E99AFFE54C07}" presName="accent_4" presStyleCnt="0"/>
      <dgm:spPr/>
    </dgm:pt>
    <dgm:pt modelId="{BADF23B4-EA17-4F68-A025-A1527341E3BE}" type="pres">
      <dgm:prSet presAssocID="{DC21F58A-F161-47F0-9989-E99AFFE54C07}" presName="accentRepeatNode" presStyleLbl="solidFgAcc1" presStyleIdx="3" presStyleCnt="7"/>
      <dgm:spPr>
        <a:solidFill>
          <a:schemeClr val="accent1">
            <a:lumMod val="40000"/>
            <a:lumOff val="60000"/>
          </a:schemeClr>
        </a:solidFill>
        <a:ln>
          <a:solidFill>
            <a:srgbClr val="FFAFD1"/>
          </a:solidFill>
        </a:ln>
      </dgm:spPr>
      <dgm:t>
        <a:bodyPr/>
        <a:lstStyle/>
        <a:p>
          <a:endParaRPr lang="en-US"/>
        </a:p>
      </dgm:t>
    </dgm:pt>
    <dgm:pt modelId="{95D2BB67-A135-4D61-B423-3CE16F4C61A1}" type="pres">
      <dgm:prSet presAssocID="{D1368B85-63CB-491F-A72D-C76C796B6F25}" presName="text_5" presStyleLbl="node1" presStyleIdx="4" presStyleCnt="7">
        <dgm:presLayoutVars>
          <dgm:bulletEnabled val="1"/>
        </dgm:presLayoutVars>
      </dgm:prSet>
      <dgm:spPr/>
      <dgm:t>
        <a:bodyPr/>
        <a:lstStyle/>
        <a:p>
          <a:endParaRPr lang="en-US"/>
        </a:p>
      </dgm:t>
    </dgm:pt>
    <dgm:pt modelId="{CCE2F39F-B093-4AD4-A49A-660A406FC63A}" type="pres">
      <dgm:prSet presAssocID="{D1368B85-63CB-491F-A72D-C76C796B6F25}" presName="accent_5" presStyleCnt="0"/>
      <dgm:spPr/>
    </dgm:pt>
    <dgm:pt modelId="{E6C14D1B-9179-4DDE-B4AF-CABDC313BB05}" type="pres">
      <dgm:prSet presAssocID="{D1368B85-63CB-491F-A72D-C76C796B6F25}" presName="accentRepeatNode" presStyleLbl="solidFgAcc1" presStyleIdx="4" presStyleCnt="7"/>
      <dgm:spPr>
        <a:solidFill>
          <a:schemeClr val="accent1">
            <a:lumMod val="20000"/>
            <a:lumOff val="80000"/>
          </a:schemeClr>
        </a:solidFill>
        <a:ln>
          <a:solidFill>
            <a:srgbClr val="FFAFD1"/>
          </a:solidFill>
        </a:ln>
      </dgm:spPr>
      <dgm:t>
        <a:bodyPr/>
        <a:lstStyle/>
        <a:p>
          <a:endParaRPr lang="en-US"/>
        </a:p>
      </dgm:t>
    </dgm:pt>
    <dgm:pt modelId="{F5E37CEC-F21D-45E6-941C-02C8CD579EC3}" type="pres">
      <dgm:prSet presAssocID="{83FCC46A-7C8B-4A1A-AB40-3580DDE6D6C4}" presName="text_6" presStyleLbl="node1" presStyleIdx="5" presStyleCnt="7">
        <dgm:presLayoutVars>
          <dgm:bulletEnabled val="1"/>
        </dgm:presLayoutVars>
      </dgm:prSet>
      <dgm:spPr/>
      <dgm:t>
        <a:bodyPr/>
        <a:lstStyle/>
        <a:p>
          <a:endParaRPr lang="en-US"/>
        </a:p>
      </dgm:t>
    </dgm:pt>
    <dgm:pt modelId="{284B24A9-6BE7-4BFE-A165-0A7FB60EC69F}" type="pres">
      <dgm:prSet presAssocID="{83FCC46A-7C8B-4A1A-AB40-3580DDE6D6C4}" presName="accent_6" presStyleCnt="0"/>
      <dgm:spPr/>
    </dgm:pt>
    <dgm:pt modelId="{057A2AE3-7EC9-4C8C-A4A6-2DC35B004424}" type="pres">
      <dgm:prSet presAssocID="{83FCC46A-7C8B-4A1A-AB40-3580DDE6D6C4}" presName="accentRepeatNode" presStyleLbl="solidFgAcc1" presStyleIdx="5" presStyleCnt="7"/>
      <dgm:spPr>
        <a:solidFill>
          <a:schemeClr val="accent1">
            <a:lumMod val="40000"/>
            <a:lumOff val="60000"/>
          </a:schemeClr>
        </a:solidFill>
        <a:ln>
          <a:solidFill>
            <a:srgbClr val="FFAFD1"/>
          </a:solidFill>
        </a:ln>
      </dgm:spPr>
      <dgm:t>
        <a:bodyPr/>
        <a:lstStyle/>
        <a:p>
          <a:endParaRPr lang="en-US"/>
        </a:p>
      </dgm:t>
    </dgm:pt>
    <dgm:pt modelId="{89787579-0A29-4989-8849-C6E60DA0ADFF}" type="pres">
      <dgm:prSet presAssocID="{3517F68C-5BC4-4B18-A805-CFB9BD593F00}" presName="text_7" presStyleLbl="node1" presStyleIdx="6" presStyleCnt="7">
        <dgm:presLayoutVars>
          <dgm:bulletEnabled val="1"/>
        </dgm:presLayoutVars>
      </dgm:prSet>
      <dgm:spPr/>
      <dgm:t>
        <a:bodyPr/>
        <a:lstStyle/>
        <a:p>
          <a:endParaRPr lang="en-US"/>
        </a:p>
      </dgm:t>
    </dgm:pt>
    <dgm:pt modelId="{ADF659D4-2759-4764-8E75-D35B7E6C120F}" type="pres">
      <dgm:prSet presAssocID="{3517F68C-5BC4-4B18-A805-CFB9BD593F00}" presName="accent_7" presStyleCnt="0"/>
      <dgm:spPr/>
    </dgm:pt>
    <dgm:pt modelId="{DC442A13-2D8B-4DD3-978E-ED17ECD546A0}" type="pres">
      <dgm:prSet presAssocID="{3517F68C-5BC4-4B18-A805-CFB9BD593F00}" presName="accentRepeatNode" presStyleLbl="solidFgAcc1" presStyleIdx="6" presStyleCnt="7"/>
      <dgm:spPr>
        <a:solidFill>
          <a:srgbClr val="C20073"/>
        </a:solidFill>
        <a:ln>
          <a:solidFill>
            <a:srgbClr val="FFAFD1"/>
          </a:solidFill>
        </a:ln>
      </dgm:spPr>
      <dgm:t>
        <a:bodyPr/>
        <a:lstStyle/>
        <a:p>
          <a:endParaRPr lang="en-US"/>
        </a:p>
      </dgm:t>
    </dgm:pt>
  </dgm:ptLst>
  <dgm:cxnLst>
    <dgm:cxn modelId="{F0EFAACB-3180-4CFA-9215-63A379E7B106}" type="presOf" srcId="{83FCC46A-7C8B-4A1A-AB40-3580DDE6D6C4}" destId="{F5E37CEC-F21D-45E6-941C-02C8CD579EC3}" srcOrd="0" destOrd="0" presId="urn:microsoft.com/office/officeart/2008/layout/VerticalCurvedList"/>
    <dgm:cxn modelId="{7D6A21ED-0510-4CF9-886F-70860067CB0B}" type="presOf" srcId="{F5DCFBDE-17A7-4D6B-863C-41B9648E528A}" destId="{1E462C63-A28D-4838-82FC-371D9189C91B}" srcOrd="0" destOrd="0" presId="urn:microsoft.com/office/officeart/2008/layout/VerticalCurvedList"/>
    <dgm:cxn modelId="{3FAF0CE0-A777-4DBC-B580-A587E4588F50}" type="presOf" srcId="{18B669D4-0628-4746-BCFC-41C957CF0F59}" destId="{199436D2-9936-4DDA-B85F-F685A5617E13}" srcOrd="0" destOrd="0" presId="urn:microsoft.com/office/officeart/2008/layout/VerticalCurvedList"/>
    <dgm:cxn modelId="{D6E182DC-7D11-4918-A558-828C9C1ACF84}" srcId="{18B669D4-0628-4746-BCFC-41C957CF0F59}" destId="{DBA73095-1779-4D45-8E5A-4F364C59C639}" srcOrd="1" destOrd="0" parTransId="{66FB4D01-48BC-4287-9174-877C0E8549D2}" sibTransId="{9F822E13-2BD2-411D-97EE-7BA707F12495}"/>
    <dgm:cxn modelId="{F9331AA7-5CD3-4793-AF23-277F120B0ADC}" type="presOf" srcId="{3517F68C-5BC4-4B18-A805-CFB9BD593F00}" destId="{89787579-0A29-4989-8849-C6E60DA0ADFF}" srcOrd="0" destOrd="0" presId="urn:microsoft.com/office/officeart/2008/layout/VerticalCurvedList"/>
    <dgm:cxn modelId="{2E6EB427-6014-4166-8C7A-1B10050295F9}" srcId="{18B669D4-0628-4746-BCFC-41C957CF0F59}" destId="{727F62D8-6D37-4099-B61D-281CE25679C1}" srcOrd="2" destOrd="0" parTransId="{3FA0CCB4-D5BE-460B-B02D-B3ADED66B739}" sibTransId="{06610BF8-3496-477F-8CF5-81241B6A945E}"/>
    <dgm:cxn modelId="{52791545-1731-4422-A7C1-CF29CA6D4116}" srcId="{18B669D4-0628-4746-BCFC-41C957CF0F59}" destId="{B4F1722D-96AC-4394-A148-BC71EA113724}" srcOrd="8" destOrd="0" parTransId="{84CA50BE-6BC4-4E79-BB13-F383C37A90D7}" sibTransId="{B70A69F8-762F-4BF5-9059-C1D87324D671}"/>
    <dgm:cxn modelId="{A365354A-363B-468E-830D-84A2B19E5206}" type="presOf" srcId="{727F62D8-6D37-4099-B61D-281CE25679C1}" destId="{6739E4DC-89E9-4892-94C3-5A194562AEFD}" srcOrd="0" destOrd="0" presId="urn:microsoft.com/office/officeart/2008/layout/VerticalCurvedList"/>
    <dgm:cxn modelId="{30E9F963-C09E-4FD0-B182-E490DBD2173D}" srcId="{18B669D4-0628-4746-BCFC-41C957CF0F59}" destId="{9808CBAE-BB3A-44CB-813A-FBD9530B2BD9}" srcOrd="7" destOrd="0" parTransId="{A4C96C28-7E5F-4B59-9966-CE84D437CE71}" sibTransId="{5F416191-F71B-42FC-8F44-865D9DB91B6A}"/>
    <dgm:cxn modelId="{7C468123-5E4B-47F4-B058-9BCAC9875584}" srcId="{18B669D4-0628-4746-BCFC-41C957CF0F59}" destId="{3517F68C-5BC4-4B18-A805-CFB9BD593F00}" srcOrd="6" destOrd="0" parTransId="{54E9C68C-30C4-4275-AC7A-EAEAF915F6FB}" sibTransId="{1BA8938C-84F6-425D-B07F-DCCBEFFD275B}"/>
    <dgm:cxn modelId="{85773616-BDA8-45A8-A602-60C001A762B0}" srcId="{18B669D4-0628-4746-BCFC-41C957CF0F59}" destId="{F5DCFBDE-17A7-4D6B-863C-41B9648E528A}" srcOrd="0" destOrd="0" parTransId="{275099C9-AD4B-4489-8126-A9A99FE234C3}" sibTransId="{ACEABFE4-19E6-4DDC-8CE0-4B6E0D593DDA}"/>
    <dgm:cxn modelId="{B87D31F8-FD5F-4CE3-91C6-120016322A12}" srcId="{18B669D4-0628-4746-BCFC-41C957CF0F59}" destId="{DC21F58A-F161-47F0-9989-E99AFFE54C07}" srcOrd="3" destOrd="0" parTransId="{9D0D9F37-591A-445D-9D09-0BD36970314E}" sibTransId="{59A98C9F-A604-43BA-A0DF-35CB3BC6B222}"/>
    <dgm:cxn modelId="{1AB617F1-29B5-41EC-80BB-0CAEE777B56B}" srcId="{18B669D4-0628-4746-BCFC-41C957CF0F59}" destId="{83FCC46A-7C8B-4A1A-AB40-3580DDE6D6C4}" srcOrd="5" destOrd="0" parTransId="{BD53842A-7BA6-4439-93C5-CBF62DE740B0}" sibTransId="{FF5E1037-09CE-43F5-8A2E-908947E49317}"/>
    <dgm:cxn modelId="{E41C1A44-F695-4577-B5FE-83C8BB0B176F}" type="presOf" srcId="{ACEABFE4-19E6-4DDC-8CE0-4B6E0D593DDA}" destId="{5A6BBDC9-C0E5-4A86-A7BC-5982A35C31E9}" srcOrd="0" destOrd="0" presId="urn:microsoft.com/office/officeart/2008/layout/VerticalCurvedList"/>
    <dgm:cxn modelId="{A7175801-2279-4B83-8D04-4251A8B30724}" type="presOf" srcId="{DBA73095-1779-4D45-8E5A-4F364C59C639}" destId="{54D4150C-6EE8-4493-A971-13F38A717178}" srcOrd="0" destOrd="0" presId="urn:microsoft.com/office/officeart/2008/layout/VerticalCurvedList"/>
    <dgm:cxn modelId="{E3231549-F478-43D9-A5C2-5A27A411B8D7}" srcId="{18B669D4-0628-4746-BCFC-41C957CF0F59}" destId="{D1368B85-63CB-491F-A72D-C76C796B6F25}" srcOrd="4" destOrd="0" parTransId="{A09B9B48-EDCF-4099-8AFA-059DBFEE57FC}" sibTransId="{800D6CCB-CDD8-4910-9C16-0D1E519CDCA2}"/>
    <dgm:cxn modelId="{E8D05C15-2B68-4618-B02F-8743A6C9392E}" type="presOf" srcId="{DC21F58A-F161-47F0-9989-E99AFFE54C07}" destId="{ECCF0B04-7889-4C33-A544-A2F5D2333B8F}" srcOrd="0" destOrd="0" presId="urn:microsoft.com/office/officeart/2008/layout/VerticalCurvedList"/>
    <dgm:cxn modelId="{8E35D89B-AD3E-4C34-B0CE-3095A57A17CD}" type="presOf" srcId="{D1368B85-63CB-491F-A72D-C76C796B6F25}" destId="{95D2BB67-A135-4D61-B423-3CE16F4C61A1}" srcOrd="0" destOrd="0" presId="urn:microsoft.com/office/officeart/2008/layout/VerticalCurvedList"/>
    <dgm:cxn modelId="{E9EFE72A-6BB2-4AE2-BC40-6F39210A3616}" type="presParOf" srcId="{199436D2-9936-4DDA-B85F-F685A5617E13}" destId="{AAA8A70D-A1EB-462A-A1E3-44C17BE723F5}" srcOrd="0" destOrd="0" presId="urn:microsoft.com/office/officeart/2008/layout/VerticalCurvedList"/>
    <dgm:cxn modelId="{32CC0A70-96E3-40AD-849F-28BAE99639F5}" type="presParOf" srcId="{AAA8A70D-A1EB-462A-A1E3-44C17BE723F5}" destId="{0D10399F-F149-4D18-B029-EE64A72CF90D}" srcOrd="0" destOrd="0" presId="urn:microsoft.com/office/officeart/2008/layout/VerticalCurvedList"/>
    <dgm:cxn modelId="{197EF09E-8825-4F8A-BFC7-53640CDEA5A5}" type="presParOf" srcId="{0D10399F-F149-4D18-B029-EE64A72CF90D}" destId="{F44676F6-9D6C-4345-BC7A-117E9D70CEEE}" srcOrd="0" destOrd="0" presId="urn:microsoft.com/office/officeart/2008/layout/VerticalCurvedList"/>
    <dgm:cxn modelId="{AB8FA870-F1BE-4FFB-A6D9-82EA3D382352}" type="presParOf" srcId="{0D10399F-F149-4D18-B029-EE64A72CF90D}" destId="{5A6BBDC9-C0E5-4A86-A7BC-5982A35C31E9}" srcOrd="1" destOrd="0" presId="urn:microsoft.com/office/officeart/2008/layout/VerticalCurvedList"/>
    <dgm:cxn modelId="{091C6878-72E9-488A-8C35-752013690079}" type="presParOf" srcId="{0D10399F-F149-4D18-B029-EE64A72CF90D}" destId="{345D7D5F-EFD3-40B5-8FC7-DE0CF2530331}" srcOrd="2" destOrd="0" presId="urn:microsoft.com/office/officeart/2008/layout/VerticalCurvedList"/>
    <dgm:cxn modelId="{BD6F876C-52F7-4CDD-8CD2-BA32BBFDA4F7}" type="presParOf" srcId="{0D10399F-F149-4D18-B029-EE64A72CF90D}" destId="{430D6138-C965-471A-AD38-A86356420F65}" srcOrd="3" destOrd="0" presId="urn:microsoft.com/office/officeart/2008/layout/VerticalCurvedList"/>
    <dgm:cxn modelId="{89A79A6D-6AAE-4D07-A68B-4FE2871D9999}" type="presParOf" srcId="{AAA8A70D-A1EB-462A-A1E3-44C17BE723F5}" destId="{1E462C63-A28D-4838-82FC-371D9189C91B}" srcOrd="1" destOrd="0" presId="urn:microsoft.com/office/officeart/2008/layout/VerticalCurvedList"/>
    <dgm:cxn modelId="{3B3E4953-4D33-4341-BB9F-1C6D244D6582}" type="presParOf" srcId="{AAA8A70D-A1EB-462A-A1E3-44C17BE723F5}" destId="{FBF574D1-BBCB-4FDA-9759-874BE6CA728E}" srcOrd="2" destOrd="0" presId="urn:microsoft.com/office/officeart/2008/layout/VerticalCurvedList"/>
    <dgm:cxn modelId="{85DFB365-8C1D-4C3C-A798-B1EB39D10FC3}" type="presParOf" srcId="{FBF574D1-BBCB-4FDA-9759-874BE6CA728E}" destId="{5EA135BE-C5C1-4096-B9C5-FAEDE66EEF82}" srcOrd="0" destOrd="0" presId="urn:microsoft.com/office/officeart/2008/layout/VerticalCurvedList"/>
    <dgm:cxn modelId="{2FF59536-3643-4C09-96DA-79351DF6D94C}" type="presParOf" srcId="{AAA8A70D-A1EB-462A-A1E3-44C17BE723F5}" destId="{54D4150C-6EE8-4493-A971-13F38A717178}" srcOrd="3" destOrd="0" presId="urn:microsoft.com/office/officeart/2008/layout/VerticalCurvedList"/>
    <dgm:cxn modelId="{5075A35A-BF67-42A5-A241-6F0678673C98}" type="presParOf" srcId="{AAA8A70D-A1EB-462A-A1E3-44C17BE723F5}" destId="{B18B2EEF-0306-4119-81A4-725CB59A6B10}" srcOrd="4" destOrd="0" presId="urn:microsoft.com/office/officeart/2008/layout/VerticalCurvedList"/>
    <dgm:cxn modelId="{32B244AF-A00C-4B3B-BF6C-9C2CF6969297}" type="presParOf" srcId="{B18B2EEF-0306-4119-81A4-725CB59A6B10}" destId="{09AECA65-7EBD-4BAF-BE56-83BC6AE89A4B}" srcOrd="0" destOrd="0" presId="urn:microsoft.com/office/officeart/2008/layout/VerticalCurvedList"/>
    <dgm:cxn modelId="{5678F938-93F1-4B42-8B7F-F1017559A083}" type="presParOf" srcId="{AAA8A70D-A1EB-462A-A1E3-44C17BE723F5}" destId="{6739E4DC-89E9-4892-94C3-5A194562AEFD}" srcOrd="5" destOrd="0" presId="urn:microsoft.com/office/officeart/2008/layout/VerticalCurvedList"/>
    <dgm:cxn modelId="{0ADA5AD3-BB0E-44D4-BB2A-BA888CAF9B5A}" type="presParOf" srcId="{AAA8A70D-A1EB-462A-A1E3-44C17BE723F5}" destId="{C20AE5D3-755B-44B3-A68F-DE454BF568FD}" srcOrd="6" destOrd="0" presId="urn:microsoft.com/office/officeart/2008/layout/VerticalCurvedList"/>
    <dgm:cxn modelId="{97894B4F-282C-4567-AB70-1B93EDA48D5D}" type="presParOf" srcId="{C20AE5D3-755B-44B3-A68F-DE454BF568FD}" destId="{8030B4D2-92D8-46D8-B7B3-4DF3A39E433E}" srcOrd="0" destOrd="0" presId="urn:microsoft.com/office/officeart/2008/layout/VerticalCurvedList"/>
    <dgm:cxn modelId="{711F1D26-E929-4EF9-86F9-BB6CA3754323}" type="presParOf" srcId="{AAA8A70D-A1EB-462A-A1E3-44C17BE723F5}" destId="{ECCF0B04-7889-4C33-A544-A2F5D2333B8F}" srcOrd="7" destOrd="0" presId="urn:microsoft.com/office/officeart/2008/layout/VerticalCurvedList"/>
    <dgm:cxn modelId="{F54A39C7-D9BA-4AF5-B7EB-29C063BD4FCD}" type="presParOf" srcId="{AAA8A70D-A1EB-462A-A1E3-44C17BE723F5}" destId="{9E56634E-63EA-4395-A805-663D28887BB0}" srcOrd="8" destOrd="0" presId="urn:microsoft.com/office/officeart/2008/layout/VerticalCurvedList"/>
    <dgm:cxn modelId="{1C14D354-BEA1-4FC9-BEDC-2DB1053AEEDE}" type="presParOf" srcId="{9E56634E-63EA-4395-A805-663D28887BB0}" destId="{BADF23B4-EA17-4F68-A025-A1527341E3BE}" srcOrd="0" destOrd="0" presId="urn:microsoft.com/office/officeart/2008/layout/VerticalCurvedList"/>
    <dgm:cxn modelId="{3106F116-B21F-4121-919C-12DF34D242A3}" type="presParOf" srcId="{AAA8A70D-A1EB-462A-A1E3-44C17BE723F5}" destId="{95D2BB67-A135-4D61-B423-3CE16F4C61A1}" srcOrd="9" destOrd="0" presId="urn:microsoft.com/office/officeart/2008/layout/VerticalCurvedList"/>
    <dgm:cxn modelId="{111067C5-6DCA-4F43-9858-DF9D4C8109C1}" type="presParOf" srcId="{AAA8A70D-A1EB-462A-A1E3-44C17BE723F5}" destId="{CCE2F39F-B093-4AD4-A49A-660A406FC63A}" srcOrd="10" destOrd="0" presId="urn:microsoft.com/office/officeart/2008/layout/VerticalCurvedList"/>
    <dgm:cxn modelId="{70EEFB1D-3923-4820-A936-0234A91B821F}" type="presParOf" srcId="{CCE2F39F-B093-4AD4-A49A-660A406FC63A}" destId="{E6C14D1B-9179-4DDE-B4AF-CABDC313BB05}" srcOrd="0" destOrd="0" presId="urn:microsoft.com/office/officeart/2008/layout/VerticalCurvedList"/>
    <dgm:cxn modelId="{854DAB92-46F3-40F6-B124-CB4B8D1DE1CF}" type="presParOf" srcId="{AAA8A70D-A1EB-462A-A1E3-44C17BE723F5}" destId="{F5E37CEC-F21D-45E6-941C-02C8CD579EC3}" srcOrd="11" destOrd="0" presId="urn:microsoft.com/office/officeart/2008/layout/VerticalCurvedList"/>
    <dgm:cxn modelId="{FD755BF0-B25B-42F4-AF20-2FB61B4D4880}" type="presParOf" srcId="{AAA8A70D-A1EB-462A-A1E3-44C17BE723F5}" destId="{284B24A9-6BE7-4BFE-A165-0A7FB60EC69F}" srcOrd="12" destOrd="0" presId="urn:microsoft.com/office/officeart/2008/layout/VerticalCurvedList"/>
    <dgm:cxn modelId="{01FBAFEC-5EFF-42F0-94B2-688365E46887}" type="presParOf" srcId="{284B24A9-6BE7-4BFE-A165-0A7FB60EC69F}" destId="{057A2AE3-7EC9-4C8C-A4A6-2DC35B004424}" srcOrd="0" destOrd="0" presId="urn:microsoft.com/office/officeart/2008/layout/VerticalCurvedList"/>
    <dgm:cxn modelId="{66D812C5-D82A-4218-8DE0-9872A4D7B4D4}" type="presParOf" srcId="{AAA8A70D-A1EB-462A-A1E3-44C17BE723F5}" destId="{89787579-0A29-4989-8849-C6E60DA0ADFF}" srcOrd="13" destOrd="0" presId="urn:microsoft.com/office/officeart/2008/layout/VerticalCurvedList"/>
    <dgm:cxn modelId="{5B3CDE98-4710-4347-85EE-5096776D7424}" type="presParOf" srcId="{AAA8A70D-A1EB-462A-A1E3-44C17BE723F5}" destId="{ADF659D4-2759-4764-8E75-D35B7E6C120F}" srcOrd="14" destOrd="0" presId="urn:microsoft.com/office/officeart/2008/layout/VerticalCurvedList"/>
    <dgm:cxn modelId="{520CD344-21B5-478E-A6BC-0690871CA17E}" type="presParOf" srcId="{ADF659D4-2759-4764-8E75-D35B7E6C120F}" destId="{DC442A13-2D8B-4DD3-978E-ED17ECD546A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98432D-4CB0-DB41-AE1E-9B556A15D549}" type="doc">
      <dgm:prSet loTypeId="urn:microsoft.com/office/officeart/2005/8/layout/radial6" loCatId="" qsTypeId="urn:microsoft.com/office/officeart/2005/8/quickstyle/simple1" qsCatId="simple" csTypeId="urn:microsoft.com/office/officeart/2005/8/colors/accent1_2" csCatId="accent1" phldr="1"/>
      <dgm:spPr/>
      <dgm:t>
        <a:bodyPr/>
        <a:lstStyle/>
        <a:p>
          <a:endParaRPr lang="en-US"/>
        </a:p>
      </dgm:t>
    </dgm:pt>
    <dgm:pt modelId="{4CF775BC-3729-3844-8487-40F78549B164}">
      <dgm:prSet phldrT="[Text]" custT="1"/>
      <dgm:spPr>
        <a:solidFill>
          <a:srgbClr val="8A0066"/>
        </a:solidFill>
        <a:ln>
          <a:noFill/>
        </a:ln>
      </dgm:spPr>
      <dgm:t>
        <a:bodyPr/>
        <a:lstStyle/>
        <a:p>
          <a:pPr algn="ctr">
            <a:lnSpc>
              <a:spcPct val="100000"/>
            </a:lnSpc>
            <a:spcAft>
              <a:spcPts val="0"/>
            </a:spcAft>
          </a:pPr>
          <a:endParaRPr lang="en-US" sz="1800" b="0" cap="all" spc="100" baseline="0" dirty="0">
            <a:latin typeface="Franklin Gothic Medium Cond" panose="020B0606030402020204" pitchFamily="34" charset="0"/>
            <a:ea typeface="DIN Alternate" charset="0"/>
            <a:cs typeface="DIN Alternate" charset="0"/>
          </a:endParaRPr>
        </a:p>
      </dgm:t>
    </dgm:pt>
    <dgm:pt modelId="{5B00B381-9178-DD4F-A2CE-A6745B7AC755}" type="parTrans" cxnId="{404AE373-F3B8-7A45-82A5-AAF709B56ADB}">
      <dgm:prSet/>
      <dgm:spPr/>
      <dgm:t>
        <a:bodyPr/>
        <a:lstStyle/>
        <a:p>
          <a:endParaRPr lang="en-US"/>
        </a:p>
      </dgm:t>
    </dgm:pt>
    <dgm:pt modelId="{09A64E4E-EC8B-E348-85CF-A0DF017830A7}" type="sibTrans" cxnId="{404AE373-F3B8-7A45-82A5-AAF709B56ADB}">
      <dgm:prSet/>
      <dgm:spPr/>
      <dgm:t>
        <a:bodyPr/>
        <a:lstStyle/>
        <a:p>
          <a:endParaRPr lang="en-US"/>
        </a:p>
      </dgm:t>
    </dgm:pt>
    <dgm:pt modelId="{B7C06D49-E751-A441-AC6A-A9F33975986C}">
      <dgm:prSet phldrT="[Text]" custT="1"/>
      <dgm:spPr>
        <a:solidFill>
          <a:srgbClr val="173A64"/>
        </a:solidFill>
        <a:ln w="28575">
          <a:solidFill>
            <a:srgbClr val="173A64"/>
          </a:solidFill>
        </a:ln>
      </dgm:spPr>
      <dgm:t>
        <a:bodyPr/>
        <a:lstStyle/>
        <a:p>
          <a:endParaRPr lang="en-US" sz="1000" cap="all" spc="100" baseline="0" dirty="0">
            <a:solidFill>
              <a:schemeClr val="bg1"/>
            </a:solidFill>
            <a:latin typeface="Franklin Gothic Medium Cond" panose="020B0606030402020204" pitchFamily="34" charset="0"/>
          </a:endParaRPr>
        </a:p>
      </dgm:t>
    </dgm:pt>
    <dgm:pt modelId="{16525AC1-48FD-2041-8463-681A28400AB1}" type="parTrans" cxnId="{8AB15696-8F96-5544-A786-8D1DB34D0089}">
      <dgm:prSet/>
      <dgm:spPr/>
      <dgm:t>
        <a:bodyPr/>
        <a:lstStyle/>
        <a:p>
          <a:endParaRPr lang="en-US"/>
        </a:p>
      </dgm:t>
    </dgm:pt>
    <dgm:pt modelId="{A963EF04-E25E-2B47-902D-8C0C28083A6E}" type="sibTrans" cxnId="{8AB15696-8F96-5544-A786-8D1DB34D0089}">
      <dgm:prSet/>
      <dgm:spPr>
        <a:solidFill>
          <a:schemeClr val="bg1">
            <a:lumMod val="85000"/>
          </a:schemeClr>
        </a:solidFill>
      </dgm:spPr>
      <dgm:t>
        <a:bodyPr/>
        <a:lstStyle/>
        <a:p>
          <a:endParaRPr lang="en-US"/>
        </a:p>
      </dgm:t>
    </dgm:pt>
    <dgm:pt modelId="{8996FDD9-652A-3D4F-BE53-C8136E1D909C}">
      <dgm:prSet phldrT="[Text]" custT="1"/>
      <dgm:spPr>
        <a:solidFill>
          <a:srgbClr val="C1D7F1"/>
        </a:solidFill>
        <a:ln w="28575">
          <a:noFill/>
        </a:ln>
      </dgm:spPr>
      <dgm:t>
        <a:bodyPr/>
        <a:lstStyle/>
        <a:p>
          <a:endParaRPr lang="en-US" sz="1000" cap="all" spc="100" baseline="0" dirty="0">
            <a:solidFill>
              <a:srgbClr val="173A64"/>
            </a:solidFill>
            <a:latin typeface="Franklin Gothic Medium Cond" panose="020B0606030402020204" pitchFamily="34" charset="0"/>
          </a:endParaRPr>
        </a:p>
      </dgm:t>
    </dgm:pt>
    <dgm:pt modelId="{22451704-FC5A-F945-956E-9CABD0CCE014}" type="parTrans" cxnId="{FCBDF739-A579-2F4A-BC49-5FED161BC3B4}">
      <dgm:prSet/>
      <dgm:spPr/>
      <dgm:t>
        <a:bodyPr/>
        <a:lstStyle/>
        <a:p>
          <a:endParaRPr lang="en-US"/>
        </a:p>
      </dgm:t>
    </dgm:pt>
    <dgm:pt modelId="{E4F332B5-986C-224E-8069-F0350C3E5C34}" type="sibTrans" cxnId="{FCBDF739-A579-2F4A-BC49-5FED161BC3B4}">
      <dgm:prSet/>
      <dgm:spPr>
        <a:solidFill>
          <a:schemeClr val="bg1">
            <a:lumMod val="85000"/>
          </a:schemeClr>
        </a:solidFill>
      </dgm:spPr>
      <dgm:t>
        <a:bodyPr/>
        <a:lstStyle/>
        <a:p>
          <a:endParaRPr lang="en-US"/>
        </a:p>
      </dgm:t>
    </dgm:pt>
    <dgm:pt modelId="{798F51E7-B1BA-DF47-BEE2-7A5A9FCC6F95}">
      <dgm:prSet phldrT="[Text]" custT="1"/>
      <dgm:spPr>
        <a:solidFill>
          <a:srgbClr val="173A64"/>
        </a:solidFill>
        <a:ln w="28575">
          <a:solidFill>
            <a:srgbClr val="173A64"/>
          </a:solidFill>
        </a:ln>
      </dgm:spPr>
      <dgm:t>
        <a:bodyPr/>
        <a:lstStyle/>
        <a:p>
          <a:endParaRPr lang="en-US" sz="1000" cap="all" spc="100" baseline="0" dirty="0">
            <a:solidFill>
              <a:schemeClr val="bg1"/>
            </a:solidFill>
            <a:latin typeface="Franklin Gothic Medium Cond" panose="020B0606030402020204" pitchFamily="34" charset="0"/>
          </a:endParaRPr>
        </a:p>
      </dgm:t>
    </dgm:pt>
    <dgm:pt modelId="{336DB565-A947-1444-AA1F-3DEC5FBCCE49}" type="parTrans" cxnId="{EB32D937-FE0E-FA48-B9F0-0ECC71FA2C7F}">
      <dgm:prSet/>
      <dgm:spPr/>
      <dgm:t>
        <a:bodyPr/>
        <a:lstStyle/>
        <a:p>
          <a:endParaRPr lang="en-US"/>
        </a:p>
      </dgm:t>
    </dgm:pt>
    <dgm:pt modelId="{1E5B2B83-29DD-AB40-A48A-D05C27CBD5B1}" type="sibTrans" cxnId="{EB32D937-FE0E-FA48-B9F0-0ECC71FA2C7F}">
      <dgm:prSet/>
      <dgm:spPr>
        <a:solidFill>
          <a:schemeClr val="bg1">
            <a:lumMod val="85000"/>
          </a:schemeClr>
        </a:solidFill>
      </dgm:spPr>
      <dgm:t>
        <a:bodyPr/>
        <a:lstStyle/>
        <a:p>
          <a:endParaRPr lang="en-US"/>
        </a:p>
      </dgm:t>
    </dgm:pt>
    <dgm:pt modelId="{74240446-3B75-3E46-AAA0-906F9A7CE6F3}">
      <dgm:prSet phldrT="[Text]" custT="1"/>
      <dgm:spPr>
        <a:solidFill>
          <a:srgbClr val="C1D7F1"/>
        </a:solidFill>
        <a:ln w="28575">
          <a:noFill/>
        </a:ln>
      </dgm:spPr>
      <dgm:t>
        <a:bodyPr/>
        <a:lstStyle/>
        <a:p>
          <a:endParaRPr lang="en-US" sz="1000" cap="all" spc="100" baseline="0" dirty="0">
            <a:solidFill>
              <a:srgbClr val="173A64"/>
            </a:solidFill>
            <a:latin typeface="Franklin Gothic Medium Cond" panose="020B0606030402020204" pitchFamily="34" charset="0"/>
          </a:endParaRPr>
        </a:p>
      </dgm:t>
    </dgm:pt>
    <dgm:pt modelId="{CCD134B2-507A-DB45-890B-3603B87639F4}" type="parTrans" cxnId="{3E761345-EE90-A045-B814-46371C41A9D0}">
      <dgm:prSet/>
      <dgm:spPr/>
      <dgm:t>
        <a:bodyPr/>
        <a:lstStyle/>
        <a:p>
          <a:endParaRPr lang="en-US"/>
        </a:p>
      </dgm:t>
    </dgm:pt>
    <dgm:pt modelId="{E8586566-EAFA-B24D-A493-30505FBD7D42}" type="sibTrans" cxnId="{3E761345-EE90-A045-B814-46371C41A9D0}">
      <dgm:prSet/>
      <dgm:spPr>
        <a:solidFill>
          <a:schemeClr val="bg1">
            <a:lumMod val="85000"/>
          </a:schemeClr>
        </a:solidFill>
      </dgm:spPr>
      <dgm:t>
        <a:bodyPr/>
        <a:lstStyle/>
        <a:p>
          <a:endParaRPr lang="en-US"/>
        </a:p>
      </dgm:t>
    </dgm:pt>
    <dgm:pt modelId="{DAD93E50-A5D8-8442-A1E9-75876D5B824C}">
      <dgm:prSet custT="1"/>
      <dgm:spPr>
        <a:solidFill>
          <a:srgbClr val="173A64"/>
        </a:solidFill>
        <a:ln w="28575">
          <a:solidFill>
            <a:srgbClr val="173A64"/>
          </a:solidFill>
        </a:ln>
      </dgm:spPr>
      <dgm:t>
        <a:bodyPr/>
        <a:lstStyle/>
        <a:p>
          <a:endParaRPr lang="en-US" sz="1000" cap="all" spc="100" baseline="0" dirty="0">
            <a:solidFill>
              <a:schemeClr val="bg1"/>
            </a:solidFill>
            <a:latin typeface="Franklin Gothic Medium Cond" panose="020B0606030402020204" pitchFamily="34" charset="0"/>
          </a:endParaRPr>
        </a:p>
      </dgm:t>
    </dgm:pt>
    <dgm:pt modelId="{790B8439-6554-514F-8598-6FCC5A65C3FB}" type="parTrans" cxnId="{C48E7022-2B59-CE4E-8C98-8DDAE9BCAEE1}">
      <dgm:prSet/>
      <dgm:spPr/>
      <dgm:t>
        <a:bodyPr/>
        <a:lstStyle/>
        <a:p>
          <a:endParaRPr lang="en-US"/>
        </a:p>
      </dgm:t>
    </dgm:pt>
    <dgm:pt modelId="{BD43C3E1-4AB8-EB4A-8757-F42338756186}" type="sibTrans" cxnId="{C48E7022-2B59-CE4E-8C98-8DDAE9BCAEE1}">
      <dgm:prSet/>
      <dgm:spPr>
        <a:solidFill>
          <a:schemeClr val="bg1">
            <a:lumMod val="85000"/>
          </a:schemeClr>
        </a:solidFill>
      </dgm:spPr>
      <dgm:t>
        <a:bodyPr/>
        <a:lstStyle/>
        <a:p>
          <a:endParaRPr lang="en-US"/>
        </a:p>
      </dgm:t>
    </dgm:pt>
    <dgm:pt modelId="{3DD40492-07CA-9D4D-B219-093179DC0E6F}">
      <dgm:prSet custT="1"/>
      <dgm:spPr>
        <a:solidFill>
          <a:srgbClr val="C1D7F1"/>
        </a:solidFill>
        <a:ln w="28575">
          <a:noFill/>
        </a:ln>
      </dgm:spPr>
      <dgm:t>
        <a:bodyPr/>
        <a:lstStyle/>
        <a:p>
          <a:endParaRPr lang="en-US" sz="1000" cap="all" spc="100" baseline="0" dirty="0">
            <a:solidFill>
              <a:srgbClr val="173A64"/>
            </a:solidFill>
            <a:latin typeface="Franklin Gothic Medium Cond" panose="020B0606030402020204" pitchFamily="34" charset="0"/>
          </a:endParaRPr>
        </a:p>
      </dgm:t>
    </dgm:pt>
    <dgm:pt modelId="{11DA7C94-CC18-3847-8575-982FF984B484}" type="parTrans" cxnId="{44BBE88B-6C3E-F44D-A456-F6C17EFF167E}">
      <dgm:prSet/>
      <dgm:spPr/>
      <dgm:t>
        <a:bodyPr/>
        <a:lstStyle/>
        <a:p>
          <a:endParaRPr lang="en-US"/>
        </a:p>
      </dgm:t>
    </dgm:pt>
    <dgm:pt modelId="{0EEA9CBE-95C0-F14A-B320-FE0A60CA6AD5}" type="sibTrans" cxnId="{44BBE88B-6C3E-F44D-A456-F6C17EFF167E}">
      <dgm:prSet/>
      <dgm:spPr>
        <a:solidFill>
          <a:schemeClr val="bg1">
            <a:lumMod val="85000"/>
          </a:schemeClr>
        </a:solidFill>
      </dgm:spPr>
      <dgm:t>
        <a:bodyPr/>
        <a:lstStyle/>
        <a:p>
          <a:endParaRPr lang="en-US"/>
        </a:p>
      </dgm:t>
    </dgm:pt>
    <dgm:pt modelId="{C0F403BD-FCE3-314A-B8D0-42D49D28B8B9}" type="pres">
      <dgm:prSet presAssocID="{9C98432D-4CB0-DB41-AE1E-9B556A15D549}" presName="Name0" presStyleCnt="0">
        <dgm:presLayoutVars>
          <dgm:chMax val="1"/>
          <dgm:dir/>
          <dgm:animLvl val="ctr"/>
          <dgm:resizeHandles val="exact"/>
        </dgm:presLayoutVars>
      </dgm:prSet>
      <dgm:spPr/>
      <dgm:t>
        <a:bodyPr/>
        <a:lstStyle/>
        <a:p>
          <a:endParaRPr lang="en-US"/>
        </a:p>
      </dgm:t>
    </dgm:pt>
    <dgm:pt modelId="{6F56AB39-B7AD-354A-BBFF-8DF7CBA8B404}" type="pres">
      <dgm:prSet presAssocID="{4CF775BC-3729-3844-8487-40F78549B164}" presName="centerShape" presStyleLbl="node0" presStyleIdx="0" presStyleCnt="1" custScaleX="105887" custScaleY="104617"/>
      <dgm:spPr/>
      <dgm:t>
        <a:bodyPr/>
        <a:lstStyle/>
        <a:p>
          <a:endParaRPr lang="en-US"/>
        </a:p>
      </dgm:t>
    </dgm:pt>
    <dgm:pt modelId="{D429C724-F306-294D-8B26-0730BCC4F54B}" type="pres">
      <dgm:prSet presAssocID="{B7C06D49-E751-A441-AC6A-A9F33975986C}" presName="node" presStyleLbl="node1" presStyleIdx="0" presStyleCnt="6">
        <dgm:presLayoutVars>
          <dgm:bulletEnabled val="1"/>
        </dgm:presLayoutVars>
      </dgm:prSet>
      <dgm:spPr/>
      <dgm:t>
        <a:bodyPr/>
        <a:lstStyle/>
        <a:p>
          <a:endParaRPr lang="en-US"/>
        </a:p>
      </dgm:t>
    </dgm:pt>
    <dgm:pt modelId="{BE6A5059-C7C7-4C4E-89AE-0F26C8BCDE7D}" type="pres">
      <dgm:prSet presAssocID="{B7C06D49-E751-A441-AC6A-A9F33975986C}" presName="dummy" presStyleCnt="0"/>
      <dgm:spPr/>
    </dgm:pt>
    <dgm:pt modelId="{B29AB2D8-885F-EE4F-B6EF-B1770D9413DC}" type="pres">
      <dgm:prSet presAssocID="{A963EF04-E25E-2B47-902D-8C0C28083A6E}" presName="sibTrans" presStyleLbl="sibTrans2D1" presStyleIdx="0" presStyleCnt="6"/>
      <dgm:spPr/>
      <dgm:t>
        <a:bodyPr/>
        <a:lstStyle/>
        <a:p>
          <a:endParaRPr lang="en-US"/>
        </a:p>
      </dgm:t>
    </dgm:pt>
    <dgm:pt modelId="{2E0B1360-D618-4646-805C-C19F3DAE074F}" type="pres">
      <dgm:prSet presAssocID="{8996FDD9-652A-3D4F-BE53-C8136E1D909C}" presName="node" presStyleLbl="node1" presStyleIdx="1" presStyleCnt="6">
        <dgm:presLayoutVars>
          <dgm:bulletEnabled val="1"/>
        </dgm:presLayoutVars>
      </dgm:prSet>
      <dgm:spPr/>
      <dgm:t>
        <a:bodyPr/>
        <a:lstStyle/>
        <a:p>
          <a:endParaRPr lang="en-US"/>
        </a:p>
      </dgm:t>
    </dgm:pt>
    <dgm:pt modelId="{02FA63E6-3F25-FE40-8C29-7083DB14069F}" type="pres">
      <dgm:prSet presAssocID="{8996FDD9-652A-3D4F-BE53-C8136E1D909C}" presName="dummy" presStyleCnt="0"/>
      <dgm:spPr/>
    </dgm:pt>
    <dgm:pt modelId="{EBF30C1A-2D3D-1044-937C-0D1806C1C13D}" type="pres">
      <dgm:prSet presAssocID="{E4F332B5-986C-224E-8069-F0350C3E5C34}" presName="sibTrans" presStyleLbl="sibTrans2D1" presStyleIdx="1" presStyleCnt="6"/>
      <dgm:spPr/>
      <dgm:t>
        <a:bodyPr/>
        <a:lstStyle/>
        <a:p>
          <a:endParaRPr lang="en-US"/>
        </a:p>
      </dgm:t>
    </dgm:pt>
    <dgm:pt modelId="{6FD9B745-3589-4247-B33A-A95349C88E5C}" type="pres">
      <dgm:prSet presAssocID="{798F51E7-B1BA-DF47-BEE2-7A5A9FCC6F95}" presName="node" presStyleLbl="node1" presStyleIdx="2" presStyleCnt="6">
        <dgm:presLayoutVars>
          <dgm:bulletEnabled val="1"/>
        </dgm:presLayoutVars>
      </dgm:prSet>
      <dgm:spPr/>
      <dgm:t>
        <a:bodyPr/>
        <a:lstStyle/>
        <a:p>
          <a:endParaRPr lang="en-US"/>
        </a:p>
      </dgm:t>
    </dgm:pt>
    <dgm:pt modelId="{04CC645B-2792-434B-8D95-ECECFB2C790E}" type="pres">
      <dgm:prSet presAssocID="{798F51E7-B1BA-DF47-BEE2-7A5A9FCC6F95}" presName="dummy" presStyleCnt="0"/>
      <dgm:spPr/>
    </dgm:pt>
    <dgm:pt modelId="{BACA4136-7C0D-EA41-96AB-B9A07A1FBBA2}" type="pres">
      <dgm:prSet presAssocID="{1E5B2B83-29DD-AB40-A48A-D05C27CBD5B1}" presName="sibTrans" presStyleLbl="sibTrans2D1" presStyleIdx="2" presStyleCnt="6"/>
      <dgm:spPr/>
      <dgm:t>
        <a:bodyPr/>
        <a:lstStyle/>
        <a:p>
          <a:endParaRPr lang="en-US"/>
        </a:p>
      </dgm:t>
    </dgm:pt>
    <dgm:pt modelId="{E4F4E130-0669-C84C-800B-68E7377DB4A4}" type="pres">
      <dgm:prSet presAssocID="{74240446-3B75-3E46-AAA0-906F9A7CE6F3}" presName="node" presStyleLbl="node1" presStyleIdx="3" presStyleCnt="6">
        <dgm:presLayoutVars>
          <dgm:bulletEnabled val="1"/>
        </dgm:presLayoutVars>
      </dgm:prSet>
      <dgm:spPr/>
      <dgm:t>
        <a:bodyPr/>
        <a:lstStyle/>
        <a:p>
          <a:endParaRPr lang="en-US"/>
        </a:p>
      </dgm:t>
    </dgm:pt>
    <dgm:pt modelId="{B63CE7C7-209F-1148-883D-9B58D95C9C7F}" type="pres">
      <dgm:prSet presAssocID="{74240446-3B75-3E46-AAA0-906F9A7CE6F3}" presName="dummy" presStyleCnt="0"/>
      <dgm:spPr/>
    </dgm:pt>
    <dgm:pt modelId="{A4C703A7-5503-9A47-B61E-6FC70B691F1B}" type="pres">
      <dgm:prSet presAssocID="{E8586566-EAFA-B24D-A493-30505FBD7D42}" presName="sibTrans" presStyleLbl="sibTrans2D1" presStyleIdx="3" presStyleCnt="6"/>
      <dgm:spPr/>
      <dgm:t>
        <a:bodyPr/>
        <a:lstStyle/>
        <a:p>
          <a:endParaRPr lang="en-US"/>
        </a:p>
      </dgm:t>
    </dgm:pt>
    <dgm:pt modelId="{D188286F-AF70-694E-929E-16C45E5D7149}" type="pres">
      <dgm:prSet presAssocID="{DAD93E50-A5D8-8442-A1E9-75876D5B824C}" presName="node" presStyleLbl="node1" presStyleIdx="4" presStyleCnt="6">
        <dgm:presLayoutVars>
          <dgm:bulletEnabled val="1"/>
        </dgm:presLayoutVars>
      </dgm:prSet>
      <dgm:spPr/>
      <dgm:t>
        <a:bodyPr/>
        <a:lstStyle/>
        <a:p>
          <a:endParaRPr lang="en-US"/>
        </a:p>
      </dgm:t>
    </dgm:pt>
    <dgm:pt modelId="{6DA12B2E-A884-0D45-888B-21360A254AC1}" type="pres">
      <dgm:prSet presAssocID="{DAD93E50-A5D8-8442-A1E9-75876D5B824C}" presName="dummy" presStyleCnt="0"/>
      <dgm:spPr/>
    </dgm:pt>
    <dgm:pt modelId="{E6D52EA4-68E5-084A-AD35-A89BBFFBEE2A}" type="pres">
      <dgm:prSet presAssocID="{BD43C3E1-4AB8-EB4A-8757-F42338756186}" presName="sibTrans" presStyleLbl="sibTrans2D1" presStyleIdx="4" presStyleCnt="6"/>
      <dgm:spPr/>
      <dgm:t>
        <a:bodyPr/>
        <a:lstStyle/>
        <a:p>
          <a:endParaRPr lang="en-US"/>
        </a:p>
      </dgm:t>
    </dgm:pt>
    <dgm:pt modelId="{69946B1E-D6DD-2F4F-8641-7BB7F67BDE02}" type="pres">
      <dgm:prSet presAssocID="{3DD40492-07CA-9D4D-B219-093179DC0E6F}" presName="node" presStyleLbl="node1" presStyleIdx="5" presStyleCnt="6">
        <dgm:presLayoutVars>
          <dgm:bulletEnabled val="1"/>
        </dgm:presLayoutVars>
      </dgm:prSet>
      <dgm:spPr/>
      <dgm:t>
        <a:bodyPr/>
        <a:lstStyle/>
        <a:p>
          <a:endParaRPr lang="en-US"/>
        </a:p>
      </dgm:t>
    </dgm:pt>
    <dgm:pt modelId="{E9542C5D-3BD2-8C43-A078-AFCE213E98C0}" type="pres">
      <dgm:prSet presAssocID="{3DD40492-07CA-9D4D-B219-093179DC0E6F}" presName="dummy" presStyleCnt="0"/>
      <dgm:spPr/>
    </dgm:pt>
    <dgm:pt modelId="{603F00AD-BC0D-024D-8DA4-F1258A8DEE05}" type="pres">
      <dgm:prSet presAssocID="{0EEA9CBE-95C0-F14A-B320-FE0A60CA6AD5}" presName="sibTrans" presStyleLbl="sibTrans2D1" presStyleIdx="5" presStyleCnt="6"/>
      <dgm:spPr/>
      <dgm:t>
        <a:bodyPr/>
        <a:lstStyle/>
        <a:p>
          <a:endParaRPr lang="en-US"/>
        </a:p>
      </dgm:t>
    </dgm:pt>
  </dgm:ptLst>
  <dgm:cxnLst>
    <dgm:cxn modelId="{404AE373-F3B8-7A45-82A5-AAF709B56ADB}" srcId="{9C98432D-4CB0-DB41-AE1E-9B556A15D549}" destId="{4CF775BC-3729-3844-8487-40F78549B164}" srcOrd="0" destOrd="0" parTransId="{5B00B381-9178-DD4F-A2CE-A6745B7AC755}" sibTransId="{09A64E4E-EC8B-E348-85CF-A0DF017830A7}"/>
    <dgm:cxn modelId="{EB32D937-FE0E-FA48-B9F0-0ECC71FA2C7F}" srcId="{4CF775BC-3729-3844-8487-40F78549B164}" destId="{798F51E7-B1BA-DF47-BEE2-7A5A9FCC6F95}" srcOrd="2" destOrd="0" parTransId="{336DB565-A947-1444-AA1F-3DEC5FBCCE49}" sibTransId="{1E5B2B83-29DD-AB40-A48A-D05C27CBD5B1}"/>
    <dgm:cxn modelId="{3E761345-EE90-A045-B814-46371C41A9D0}" srcId="{4CF775BC-3729-3844-8487-40F78549B164}" destId="{74240446-3B75-3E46-AAA0-906F9A7CE6F3}" srcOrd="3" destOrd="0" parTransId="{CCD134B2-507A-DB45-890B-3603B87639F4}" sibTransId="{E8586566-EAFA-B24D-A493-30505FBD7D42}"/>
    <dgm:cxn modelId="{E6AD6CFE-6CA0-4E54-9102-3A5926CCAFA2}" type="presOf" srcId="{4CF775BC-3729-3844-8487-40F78549B164}" destId="{6F56AB39-B7AD-354A-BBFF-8DF7CBA8B404}" srcOrd="0" destOrd="0" presId="urn:microsoft.com/office/officeart/2005/8/layout/radial6"/>
    <dgm:cxn modelId="{44BBE88B-6C3E-F44D-A456-F6C17EFF167E}" srcId="{4CF775BC-3729-3844-8487-40F78549B164}" destId="{3DD40492-07CA-9D4D-B219-093179DC0E6F}" srcOrd="5" destOrd="0" parTransId="{11DA7C94-CC18-3847-8575-982FF984B484}" sibTransId="{0EEA9CBE-95C0-F14A-B320-FE0A60CA6AD5}"/>
    <dgm:cxn modelId="{8AB15696-8F96-5544-A786-8D1DB34D0089}" srcId="{4CF775BC-3729-3844-8487-40F78549B164}" destId="{B7C06D49-E751-A441-AC6A-A9F33975986C}" srcOrd="0" destOrd="0" parTransId="{16525AC1-48FD-2041-8463-681A28400AB1}" sibTransId="{A963EF04-E25E-2B47-902D-8C0C28083A6E}"/>
    <dgm:cxn modelId="{C48E7022-2B59-CE4E-8C98-8DDAE9BCAEE1}" srcId="{4CF775BC-3729-3844-8487-40F78549B164}" destId="{DAD93E50-A5D8-8442-A1E9-75876D5B824C}" srcOrd="4" destOrd="0" parTransId="{790B8439-6554-514F-8598-6FCC5A65C3FB}" sibTransId="{BD43C3E1-4AB8-EB4A-8757-F42338756186}"/>
    <dgm:cxn modelId="{1C2BD2B9-1D3D-4613-AA6E-3E7AE58AD5D9}" type="presOf" srcId="{9C98432D-4CB0-DB41-AE1E-9B556A15D549}" destId="{C0F403BD-FCE3-314A-B8D0-42D49D28B8B9}" srcOrd="0" destOrd="0" presId="urn:microsoft.com/office/officeart/2005/8/layout/radial6"/>
    <dgm:cxn modelId="{177423EF-3F3E-47FA-BD65-4486AED005AE}" type="presOf" srcId="{A963EF04-E25E-2B47-902D-8C0C28083A6E}" destId="{B29AB2D8-885F-EE4F-B6EF-B1770D9413DC}" srcOrd="0" destOrd="0" presId="urn:microsoft.com/office/officeart/2005/8/layout/radial6"/>
    <dgm:cxn modelId="{376F0BD2-110B-48CB-8C13-2127F382F2FF}" type="presOf" srcId="{B7C06D49-E751-A441-AC6A-A9F33975986C}" destId="{D429C724-F306-294D-8B26-0730BCC4F54B}" srcOrd="0" destOrd="0" presId="urn:microsoft.com/office/officeart/2005/8/layout/radial6"/>
    <dgm:cxn modelId="{1D0B7B19-052D-4756-89FD-469684C6A172}" type="presOf" srcId="{BD43C3E1-4AB8-EB4A-8757-F42338756186}" destId="{E6D52EA4-68E5-084A-AD35-A89BBFFBEE2A}" srcOrd="0" destOrd="0" presId="urn:microsoft.com/office/officeart/2005/8/layout/radial6"/>
    <dgm:cxn modelId="{FCBDF739-A579-2F4A-BC49-5FED161BC3B4}" srcId="{4CF775BC-3729-3844-8487-40F78549B164}" destId="{8996FDD9-652A-3D4F-BE53-C8136E1D909C}" srcOrd="1" destOrd="0" parTransId="{22451704-FC5A-F945-956E-9CABD0CCE014}" sibTransId="{E4F332B5-986C-224E-8069-F0350C3E5C34}"/>
    <dgm:cxn modelId="{11003AE8-1507-46A3-A855-5AA795BE6E7B}" type="presOf" srcId="{3DD40492-07CA-9D4D-B219-093179DC0E6F}" destId="{69946B1E-D6DD-2F4F-8641-7BB7F67BDE02}" srcOrd="0" destOrd="0" presId="urn:microsoft.com/office/officeart/2005/8/layout/radial6"/>
    <dgm:cxn modelId="{84BA246E-551F-4A66-84D7-CDCA8073AB92}" type="presOf" srcId="{0EEA9CBE-95C0-F14A-B320-FE0A60CA6AD5}" destId="{603F00AD-BC0D-024D-8DA4-F1258A8DEE05}" srcOrd="0" destOrd="0" presId="urn:microsoft.com/office/officeart/2005/8/layout/radial6"/>
    <dgm:cxn modelId="{51D56A29-C069-4C71-9062-D823F633625D}" type="presOf" srcId="{8996FDD9-652A-3D4F-BE53-C8136E1D909C}" destId="{2E0B1360-D618-4646-805C-C19F3DAE074F}" srcOrd="0" destOrd="0" presId="urn:microsoft.com/office/officeart/2005/8/layout/radial6"/>
    <dgm:cxn modelId="{7D2C04B1-B890-4EBF-9726-DF101F90E150}" type="presOf" srcId="{DAD93E50-A5D8-8442-A1E9-75876D5B824C}" destId="{D188286F-AF70-694E-929E-16C45E5D7149}" srcOrd="0" destOrd="0" presId="urn:microsoft.com/office/officeart/2005/8/layout/radial6"/>
    <dgm:cxn modelId="{1FC8DA32-CED2-4E1F-ADCF-3959061ECD63}" type="presOf" srcId="{1E5B2B83-29DD-AB40-A48A-D05C27CBD5B1}" destId="{BACA4136-7C0D-EA41-96AB-B9A07A1FBBA2}" srcOrd="0" destOrd="0" presId="urn:microsoft.com/office/officeart/2005/8/layout/radial6"/>
    <dgm:cxn modelId="{F637AE71-4494-453A-BF70-B21419FE3166}" type="presOf" srcId="{798F51E7-B1BA-DF47-BEE2-7A5A9FCC6F95}" destId="{6FD9B745-3589-4247-B33A-A95349C88E5C}" srcOrd="0" destOrd="0" presId="urn:microsoft.com/office/officeart/2005/8/layout/radial6"/>
    <dgm:cxn modelId="{871B113A-4E4E-4A42-BFA5-422DA1B87E4F}" type="presOf" srcId="{74240446-3B75-3E46-AAA0-906F9A7CE6F3}" destId="{E4F4E130-0669-C84C-800B-68E7377DB4A4}" srcOrd="0" destOrd="0" presId="urn:microsoft.com/office/officeart/2005/8/layout/radial6"/>
    <dgm:cxn modelId="{706C0326-8182-4481-82AF-F5B63F0AF2B5}" type="presOf" srcId="{E4F332B5-986C-224E-8069-F0350C3E5C34}" destId="{EBF30C1A-2D3D-1044-937C-0D1806C1C13D}" srcOrd="0" destOrd="0" presId="urn:microsoft.com/office/officeart/2005/8/layout/radial6"/>
    <dgm:cxn modelId="{84BB086C-126E-4D20-BC68-445D7EAF1BB3}" type="presOf" srcId="{E8586566-EAFA-B24D-A493-30505FBD7D42}" destId="{A4C703A7-5503-9A47-B61E-6FC70B691F1B}" srcOrd="0" destOrd="0" presId="urn:microsoft.com/office/officeart/2005/8/layout/radial6"/>
    <dgm:cxn modelId="{0E3D1E6D-9DEC-4882-9A24-FA7FFD02B509}" type="presParOf" srcId="{C0F403BD-FCE3-314A-B8D0-42D49D28B8B9}" destId="{6F56AB39-B7AD-354A-BBFF-8DF7CBA8B404}" srcOrd="0" destOrd="0" presId="urn:microsoft.com/office/officeart/2005/8/layout/radial6"/>
    <dgm:cxn modelId="{C718D2C1-EB5B-4A0A-9AD6-F24DEFD1277E}" type="presParOf" srcId="{C0F403BD-FCE3-314A-B8D0-42D49D28B8B9}" destId="{D429C724-F306-294D-8B26-0730BCC4F54B}" srcOrd="1" destOrd="0" presId="urn:microsoft.com/office/officeart/2005/8/layout/radial6"/>
    <dgm:cxn modelId="{1F6CEBC2-7890-45FA-A99B-BEB65A5D4E21}" type="presParOf" srcId="{C0F403BD-FCE3-314A-B8D0-42D49D28B8B9}" destId="{BE6A5059-C7C7-4C4E-89AE-0F26C8BCDE7D}" srcOrd="2" destOrd="0" presId="urn:microsoft.com/office/officeart/2005/8/layout/radial6"/>
    <dgm:cxn modelId="{7A7F26D2-F3E1-4237-B156-CF5C84AF52AC}" type="presParOf" srcId="{C0F403BD-FCE3-314A-B8D0-42D49D28B8B9}" destId="{B29AB2D8-885F-EE4F-B6EF-B1770D9413DC}" srcOrd="3" destOrd="0" presId="urn:microsoft.com/office/officeart/2005/8/layout/radial6"/>
    <dgm:cxn modelId="{1910B348-3FAA-4E7D-91AF-1C55F974F076}" type="presParOf" srcId="{C0F403BD-FCE3-314A-B8D0-42D49D28B8B9}" destId="{2E0B1360-D618-4646-805C-C19F3DAE074F}" srcOrd="4" destOrd="0" presId="urn:microsoft.com/office/officeart/2005/8/layout/radial6"/>
    <dgm:cxn modelId="{8E5ACC2F-DAC7-42F2-BC5D-FF07073A28E8}" type="presParOf" srcId="{C0F403BD-FCE3-314A-B8D0-42D49D28B8B9}" destId="{02FA63E6-3F25-FE40-8C29-7083DB14069F}" srcOrd="5" destOrd="0" presId="urn:microsoft.com/office/officeart/2005/8/layout/radial6"/>
    <dgm:cxn modelId="{2DD770EE-FD95-46C2-A8DA-F65501FF11FC}" type="presParOf" srcId="{C0F403BD-FCE3-314A-B8D0-42D49D28B8B9}" destId="{EBF30C1A-2D3D-1044-937C-0D1806C1C13D}" srcOrd="6" destOrd="0" presId="urn:microsoft.com/office/officeart/2005/8/layout/radial6"/>
    <dgm:cxn modelId="{16E43101-253C-480A-BD56-B0C28EFC254B}" type="presParOf" srcId="{C0F403BD-FCE3-314A-B8D0-42D49D28B8B9}" destId="{6FD9B745-3589-4247-B33A-A95349C88E5C}" srcOrd="7" destOrd="0" presId="urn:microsoft.com/office/officeart/2005/8/layout/radial6"/>
    <dgm:cxn modelId="{F6EAFC29-91E5-447B-88CB-603B5465A356}" type="presParOf" srcId="{C0F403BD-FCE3-314A-B8D0-42D49D28B8B9}" destId="{04CC645B-2792-434B-8D95-ECECFB2C790E}" srcOrd="8" destOrd="0" presId="urn:microsoft.com/office/officeart/2005/8/layout/radial6"/>
    <dgm:cxn modelId="{7C7C8A22-C006-4BF9-8334-7C9D15CB67EA}" type="presParOf" srcId="{C0F403BD-FCE3-314A-B8D0-42D49D28B8B9}" destId="{BACA4136-7C0D-EA41-96AB-B9A07A1FBBA2}" srcOrd="9" destOrd="0" presId="urn:microsoft.com/office/officeart/2005/8/layout/radial6"/>
    <dgm:cxn modelId="{CE6A1F4B-00F8-45C2-8908-7A8D8D8E6A54}" type="presParOf" srcId="{C0F403BD-FCE3-314A-B8D0-42D49D28B8B9}" destId="{E4F4E130-0669-C84C-800B-68E7377DB4A4}" srcOrd="10" destOrd="0" presId="urn:microsoft.com/office/officeart/2005/8/layout/radial6"/>
    <dgm:cxn modelId="{2EE376BD-17E3-472E-B711-C8EF49B9B9FC}" type="presParOf" srcId="{C0F403BD-FCE3-314A-B8D0-42D49D28B8B9}" destId="{B63CE7C7-209F-1148-883D-9B58D95C9C7F}" srcOrd="11" destOrd="0" presId="urn:microsoft.com/office/officeart/2005/8/layout/radial6"/>
    <dgm:cxn modelId="{4F4C9235-F6DF-4F5E-B3AA-0220BF5212AB}" type="presParOf" srcId="{C0F403BD-FCE3-314A-B8D0-42D49D28B8B9}" destId="{A4C703A7-5503-9A47-B61E-6FC70B691F1B}" srcOrd="12" destOrd="0" presId="urn:microsoft.com/office/officeart/2005/8/layout/radial6"/>
    <dgm:cxn modelId="{1B1FA3ED-6AD7-459C-B49E-C92EE327DC53}" type="presParOf" srcId="{C0F403BD-FCE3-314A-B8D0-42D49D28B8B9}" destId="{D188286F-AF70-694E-929E-16C45E5D7149}" srcOrd="13" destOrd="0" presId="urn:microsoft.com/office/officeart/2005/8/layout/radial6"/>
    <dgm:cxn modelId="{354FC942-E266-4DEB-B34C-3F5D39083EAA}" type="presParOf" srcId="{C0F403BD-FCE3-314A-B8D0-42D49D28B8B9}" destId="{6DA12B2E-A884-0D45-888B-21360A254AC1}" srcOrd="14" destOrd="0" presId="urn:microsoft.com/office/officeart/2005/8/layout/radial6"/>
    <dgm:cxn modelId="{EC894422-C479-4B4A-983A-AD1B29C4D896}" type="presParOf" srcId="{C0F403BD-FCE3-314A-B8D0-42D49D28B8B9}" destId="{E6D52EA4-68E5-084A-AD35-A89BBFFBEE2A}" srcOrd="15" destOrd="0" presId="urn:microsoft.com/office/officeart/2005/8/layout/radial6"/>
    <dgm:cxn modelId="{4392FCF7-3837-4F99-8E43-ABEC0DF21613}" type="presParOf" srcId="{C0F403BD-FCE3-314A-B8D0-42D49D28B8B9}" destId="{69946B1E-D6DD-2F4F-8641-7BB7F67BDE02}" srcOrd="16" destOrd="0" presId="urn:microsoft.com/office/officeart/2005/8/layout/radial6"/>
    <dgm:cxn modelId="{961B243F-AABE-4CE2-A707-595D21E51686}" type="presParOf" srcId="{C0F403BD-FCE3-314A-B8D0-42D49D28B8B9}" destId="{E9542C5D-3BD2-8C43-A078-AFCE213E98C0}" srcOrd="17" destOrd="0" presId="urn:microsoft.com/office/officeart/2005/8/layout/radial6"/>
    <dgm:cxn modelId="{2991A768-AFD6-4372-A0F8-8AFE6DBB6614}" type="presParOf" srcId="{C0F403BD-FCE3-314A-B8D0-42D49D28B8B9}" destId="{603F00AD-BC0D-024D-8DA4-F1258A8DEE05}" srcOrd="18" destOrd="0" presId="urn:microsoft.com/office/officeart/2005/8/layout/radial6"/>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C565F44A-97AB-49C3-A52D-797B5A2EA6D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63D4F7F1-8619-45D3-9197-0424A45D8204}">
      <dgm:prSet phldrT="[Text]" custT="1"/>
      <dgm:spPr>
        <a:gradFill rotWithShape="0">
          <a:gsLst>
            <a:gs pos="44000">
              <a:srgbClr val="173A64"/>
            </a:gs>
            <a:gs pos="78000">
              <a:srgbClr val="173A64">
                <a:alpha val="54000"/>
              </a:srgbClr>
            </a:gs>
            <a:gs pos="100000">
              <a:srgbClr val="173A64">
                <a:alpha val="0"/>
              </a:srgbClr>
            </a:gs>
          </a:gsLst>
          <a:lin ang="0" scaled="1"/>
        </a:gradFill>
      </dgm:spPr>
      <dgm:t>
        <a:bodyPr/>
        <a:lstStyle/>
        <a:p>
          <a:r>
            <a:rPr lang="en-CA" sz="1200" cap="all" spc="100" baseline="0" dirty="0" smtClean="0">
              <a:latin typeface="Franklin Gothic Medium Cond" panose="020B0606030402020204" pitchFamily="34" charset="0"/>
              <a:ea typeface="Calibri" charset="0"/>
              <a:cs typeface="Calibri" charset="0"/>
            </a:rPr>
            <a:t> Navigation</a:t>
          </a:r>
          <a:endParaRPr lang="en-US" sz="1200" cap="all" spc="100" baseline="0" dirty="0">
            <a:latin typeface="Franklin Gothic Medium Cond" panose="020B0606030402020204" pitchFamily="34" charset="0"/>
            <a:ea typeface="Calibri" charset="0"/>
            <a:cs typeface="Calibri" charset="0"/>
          </a:endParaRPr>
        </a:p>
      </dgm:t>
    </dgm:pt>
    <dgm:pt modelId="{288EA4FB-1984-482A-8AAE-F3CEA139E50E}" type="parTrans" cxnId="{EDF084AC-7B53-4963-8815-E4583B0DCE36}">
      <dgm:prSet/>
      <dgm:spPr/>
      <dgm:t>
        <a:bodyPr/>
        <a:lstStyle/>
        <a:p>
          <a:endParaRPr lang="en-US" sz="1400">
            <a:latin typeface="DIN Alternate" charset="0"/>
            <a:ea typeface="DIN Alternate" charset="0"/>
            <a:cs typeface="DIN Alternate" charset="0"/>
          </a:endParaRPr>
        </a:p>
      </dgm:t>
    </dgm:pt>
    <dgm:pt modelId="{054578CD-BC59-4273-9E9C-72290CF70901}" type="sibTrans" cxnId="{EDF084AC-7B53-4963-8815-E4583B0DCE36}">
      <dgm:prSet/>
      <dgm:spPr>
        <a:solidFill>
          <a:srgbClr val="B9CDE5"/>
        </a:solidFill>
        <a:ln>
          <a:solidFill>
            <a:srgbClr val="B9CDE5"/>
          </a:solidFill>
        </a:ln>
      </dgm:spPr>
      <dgm:t>
        <a:bodyPr/>
        <a:lstStyle/>
        <a:p>
          <a:endParaRPr lang="en-US" sz="1400">
            <a:latin typeface="DIN Alternate" charset="0"/>
            <a:ea typeface="DIN Alternate" charset="0"/>
            <a:cs typeface="DIN Alternate" charset="0"/>
          </a:endParaRPr>
        </a:p>
      </dgm:t>
    </dgm:pt>
    <dgm:pt modelId="{2F19DF21-3F01-48BF-B34D-0A466E7DAE92}">
      <dgm:prSet phldrT="[Text]" custT="1"/>
      <dgm:spPr>
        <a:gradFill rotWithShape="0">
          <a:gsLst>
            <a:gs pos="44000">
              <a:srgbClr val="173A64"/>
            </a:gs>
            <a:gs pos="78000">
              <a:srgbClr val="173A64">
                <a:alpha val="54000"/>
              </a:srgbClr>
            </a:gs>
            <a:gs pos="100000">
              <a:srgbClr val="173A64">
                <a:alpha val="0"/>
              </a:srgbClr>
            </a:gs>
          </a:gsLst>
          <a:lin ang="0" scaled="1"/>
        </a:gradFill>
      </dgm:spPr>
      <dgm:t>
        <a:bodyPr/>
        <a:lstStyle/>
        <a:p>
          <a:r>
            <a:rPr lang="en-CA" sz="1200" cap="all" spc="100" baseline="0" dirty="0" smtClean="0">
              <a:latin typeface="Franklin Gothic Medium Cond" panose="020B0606030402020204" pitchFamily="34" charset="0"/>
              <a:ea typeface="Calibri" charset="0"/>
              <a:cs typeface="Calibri" charset="0"/>
            </a:rPr>
            <a:t> Team </a:t>
          </a:r>
          <a:r>
            <a:rPr lang="en-CA" sz="1200" cap="all" spc="100" baseline="0" dirty="0">
              <a:latin typeface="Franklin Gothic Medium Cond" panose="020B0606030402020204" pitchFamily="34" charset="0"/>
              <a:ea typeface="Calibri" charset="0"/>
              <a:cs typeface="Calibri" charset="0"/>
            </a:rPr>
            <a:t>Based Care</a:t>
          </a:r>
          <a:endParaRPr lang="en-US" sz="1200" cap="all" spc="100" baseline="0" dirty="0">
            <a:latin typeface="Franklin Gothic Medium Cond" panose="020B0606030402020204" pitchFamily="34" charset="0"/>
            <a:ea typeface="Calibri" charset="0"/>
            <a:cs typeface="Calibri" charset="0"/>
          </a:endParaRPr>
        </a:p>
      </dgm:t>
    </dgm:pt>
    <dgm:pt modelId="{4AB3ED12-A660-42F2-97FE-FC5CB95710B6}" type="parTrans" cxnId="{1B200371-D9A6-463E-8848-B3500F10CC8B}">
      <dgm:prSet/>
      <dgm:spPr/>
      <dgm:t>
        <a:bodyPr/>
        <a:lstStyle/>
        <a:p>
          <a:endParaRPr lang="en-US" sz="1400">
            <a:latin typeface="DIN Alternate" charset="0"/>
            <a:ea typeface="DIN Alternate" charset="0"/>
            <a:cs typeface="DIN Alternate" charset="0"/>
          </a:endParaRPr>
        </a:p>
      </dgm:t>
    </dgm:pt>
    <dgm:pt modelId="{21A4A360-58EF-49BA-A4B5-32EABCC1BD65}" type="sibTrans" cxnId="{1B200371-D9A6-463E-8848-B3500F10CC8B}">
      <dgm:prSet/>
      <dgm:spPr/>
      <dgm:t>
        <a:bodyPr/>
        <a:lstStyle/>
        <a:p>
          <a:endParaRPr lang="en-US" sz="1400">
            <a:latin typeface="DIN Alternate" charset="0"/>
            <a:ea typeface="DIN Alternate" charset="0"/>
            <a:cs typeface="DIN Alternate" charset="0"/>
          </a:endParaRPr>
        </a:p>
      </dgm:t>
    </dgm:pt>
    <dgm:pt modelId="{1522E697-4835-48B4-99A1-C11A014AF94C}">
      <dgm:prSet phldrT="[Text]" custT="1"/>
      <dgm:spPr/>
      <dgm:t>
        <a:bodyPr/>
        <a:lstStyle/>
        <a:p>
          <a:endParaRPr lang="en-US" sz="1400" dirty="0">
            <a:latin typeface="DIN Alternate" charset="0"/>
            <a:ea typeface="DIN Alternate" charset="0"/>
            <a:cs typeface="DIN Alternate" charset="0"/>
          </a:endParaRPr>
        </a:p>
      </dgm:t>
    </dgm:pt>
    <dgm:pt modelId="{C821DDE2-66FF-4804-9984-21706D588256}" type="parTrans" cxnId="{BBCE1EA8-85CE-48D4-993D-FFFAE70EA3F9}">
      <dgm:prSet/>
      <dgm:spPr/>
      <dgm:t>
        <a:bodyPr/>
        <a:lstStyle/>
        <a:p>
          <a:endParaRPr lang="en-US" sz="1400">
            <a:latin typeface="DIN Alternate" charset="0"/>
            <a:ea typeface="DIN Alternate" charset="0"/>
            <a:cs typeface="DIN Alternate" charset="0"/>
          </a:endParaRPr>
        </a:p>
      </dgm:t>
    </dgm:pt>
    <dgm:pt modelId="{5A2290E8-8191-465F-81DF-CE1B649B312D}" type="sibTrans" cxnId="{BBCE1EA8-85CE-48D4-993D-FFFAE70EA3F9}">
      <dgm:prSet/>
      <dgm:spPr/>
      <dgm:t>
        <a:bodyPr/>
        <a:lstStyle/>
        <a:p>
          <a:endParaRPr lang="en-US" sz="1400">
            <a:latin typeface="DIN Alternate" charset="0"/>
            <a:ea typeface="DIN Alternate" charset="0"/>
            <a:cs typeface="DIN Alternate" charset="0"/>
          </a:endParaRPr>
        </a:p>
      </dgm:t>
    </dgm:pt>
    <dgm:pt modelId="{A9128DB8-12BB-4D9E-A482-1C95DE631373}">
      <dgm:prSet phldrT="[Text]" custT="1"/>
      <dgm:spPr>
        <a:gradFill rotWithShape="0">
          <a:gsLst>
            <a:gs pos="44000">
              <a:srgbClr val="173A64"/>
            </a:gs>
            <a:gs pos="78000">
              <a:srgbClr val="173A64">
                <a:alpha val="54000"/>
              </a:srgbClr>
            </a:gs>
            <a:gs pos="100000">
              <a:srgbClr val="173A64">
                <a:alpha val="0"/>
              </a:srgbClr>
            </a:gs>
          </a:gsLst>
          <a:lin ang="0" scaled="1"/>
        </a:gradFill>
      </dgm:spPr>
      <dgm:t>
        <a:bodyPr/>
        <a:lstStyle/>
        <a:p>
          <a:r>
            <a:rPr lang="en-CA" sz="1200" cap="all" spc="100" baseline="0" dirty="0" smtClean="0">
              <a:latin typeface="Franklin Gothic Medium Cond" panose="020B0606030402020204" pitchFamily="34" charset="0"/>
              <a:ea typeface="Calibri" charset="0"/>
              <a:cs typeface="Calibri" charset="0"/>
            </a:rPr>
            <a:t> E-Connectivity</a:t>
          </a:r>
          <a:endParaRPr lang="en-US" sz="1200" cap="all" spc="100" baseline="0" dirty="0">
            <a:latin typeface="Franklin Gothic Medium Cond" panose="020B0606030402020204" pitchFamily="34" charset="0"/>
            <a:ea typeface="Calibri" charset="0"/>
            <a:cs typeface="Calibri" charset="0"/>
          </a:endParaRPr>
        </a:p>
      </dgm:t>
    </dgm:pt>
    <dgm:pt modelId="{050B513F-CC8C-413A-B756-52E623B792E8}" type="parTrans" cxnId="{0C507C4D-0B8C-41A9-B662-A26BDF9C5A10}">
      <dgm:prSet/>
      <dgm:spPr/>
      <dgm:t>
        <a:bodyPr/>
        <a:lstStyle/>
        <a:p>
          <a:endParaRPr lang="en-US" sz="1400">
            <a:latin typeface="DIN Alternate" charset="0"/>
            <a:ea typeface="DIN Alternate" charset="0"/>
            <a:cs typeface="DIN Alternate" charset="0"/>
          </a:endParaRPr>
        </a:p>
      </dgm:t>
    </dgm:pt>
    <dgm:pt modelId="{166FF694-D41F-40D5-ACB8-EC1428390363}" type="sibTrans" cxnId="{0C507C4D-0B8C-41A9-B662-A26BDF9C5A10}">
      <dgm:prSet/>
      <dgm:spPr/>
      <dgm:t>
        <a:bodyPr/>
        <a:lstStyle/>
        <a:p>
          <a:endParaRPr lang="en-US" sz="1400">
            <a:latin typeface="DIN Alternate" charset="0"/>
            <a:ea typeface="DIN Alternate" charset="0"/>
            <a:cs typeface="DIN Alternate" charset="0"/>
          </a:endParaRPr>
        </a:p>
      </dgm:t>
    </dgm:pt>
    <dgm:pt modelId="{31404D19-1C11-480D-B4EC-93723CFAE165}">
      <dgm:prSet phldrT="[Text]" custT="1"/>
      <dgm:spPr>
        <a:gradFill rotWithShape="0">
          <a:gsLst>
            <a:gs pos="44000">
              <a:srgbClr val="173A64"/>
            </a:gs>
            <a:gs pos="78000">
              <a:srgbClr val="173A64">
                <a:alpha val="54000"/>
              </a:srgbClr>
            </a:gs>
            <a:gs pos="100000">
              <a:srgbClr val="173A64">
                <a:alpha val="0"/>
              </a:srgbClr>
            </a:gs>
          </a:gsLst>
          <a:lin ang="0" scaled="1"/>
        </a:gradFill>
      </dgm:spPr>
      <dgm:t>
        <a:bodyPr/>
        <a:lstStyle/>
        <a:p>
          <a:r>
            <a:rPr lang="en-CA" sz="1200" cap="all" spc="100" baseline="0" dirty="0" smtClean="0">
              <a:latin typeface="Franklin Gothic Medium Cond" panose="020B0606030402020204" pitchFamily="34" charset="0"/>
              <a:ea typeface="Calibri" charset="0"/>
              <a:cs typeface="Calibri" charset="0"/>
            </a:rPr>
            <a:t> Grounded </a:t>
          </a:r>
          <a:r>
            <a:rPr lang="en-CA" sz="1200" cap="all" spc="100" baseline="0" dirty="0">
              <a:latin typeface="Franklin Gothic Medium Cond" panose="020B0606030402020204" pitchFamily="34" charset="0"/>
              <a:ea typeface="Calibri" charset="0"/>
              <a:cs typeface="Calibri" charset="0"/>
            </a:rPr>
            <a:t>in Coordination Hubs</a:t>
          </a:r>
          <a:endParaRPr lang="en-US" sz="1200" cap="all" spc="100" baseline="0" dirty="0">
            <a:latin typeface="Franklin Gothic Medium Cond" panose="020B0606030402020204" pitchFamily="34" charset="0"/>
            <a:ea typeface="Calibri" charset="0"/>
            <a:cs typeface="Calibri" charset="0"/>
          </a:endParaRPr>
        </a:p>
      </dgm:t>
    </dgm:pt>
    <dgm:pt modelId="{68714B04-98E1-4893-B34D-7310557694CB}" type="parTrans" cxnId="{F9EEE962-00B5-4C8B-A93B-0BA4941B5694}">
      <dgm:prSet/>
      <dgm:spPr/>
      <dgm:t>
        <a:bodyPr/>
        <a:lstStyle/>
        <a:p>
          <a:endParaRPr lang="en-US" sz="1400">
            <a:latin typeface="DIN Alternate" charset="0"/>
            <a:ea typeface="DIN Alternate" charset="0"/>
            <a:cs typeface="DIN Alternate" charset="0"/>
          </a:endParaRPr>
        </a:p>
      </dgm:t>
    </dgm:pt>
    <dgm:pt modelId="{4E81DB9D-2C3C-4A66-AB1B-914B3B536647}" type="sibTrans" cxnId="{F9EEE962-00B5-4C8B-A93B-0BA4941B5694}">
      <dgm:prSet/>
      <dgm:spPr/>
      <dgm:t>
        <a:bodyPr/>
        <a:lstStyle/>
        <a:p>
          <a:endParaRPr lang="en-US" sz="1400">
            <a:latin typeface="DIN Alternate" charset="0"/>
            <a:ea typeface="DIN Alternate" charset="0"/>
            <a:cs typeface="DIN Alternate" charset="0"/>
          </a:endParaRPr>
        </a:p>
      </dgm:t>
    </dgm:pt>
    <dgm:pt modelId="{48EC2AD1-D276-41EE-B38D-514CB39DBE9B}">
      <dgm:prSet phldrT="[Text]" custT="1"/>
      <dgm:spPr>
        <a:gradFill rotWithShape="0">
          <a:gsLst>
            <a:gs pos="44000">
              <a:srgbClr val="173A64"/>
            </a:gs>
            <a:gs pos="78000">
              <a:srgbClr val="173A64">
                <a:alpha val="54000"/>
              </a:srgbClr>
            </a:gs>
            <a:gs pos="100000">
              <a:srgbClr val="173A64">
                <a:alpha val="0"/>
              </a:srgbClr>
            </a:gs>
          </a:gsLst>
          <a:lin ang="0" scaled="1"/>
        </a:gradFill>
      </dgm:spPr>
      <dgm:t>
        <a:bodyPr/>
        <a:lstStyle/>
        <a:p>
          <a:r>
            <a:rPr lang="en-CA" sz="1200" cap="all" spc="100" baseline="0" dirty="0" smtClean="0">
              <a:latin typeface="Franklin Gothic Medium Cond" panose="020B0606030402020204" pitchFamily="34" charset="0"/>
              <a:ea typeface="Calibri" charset="0"/>
              <a:cs typeface="Calibri" charset="0"/>
            </a:rPr>
            <a:t> Resource </a:t>
          </a:r>
          <a:r>
            <a:rPr lang="en-CA" sz="1200" cap="all" spc="100" baseline="0" dirty="0">
              <a:latin typeface="Franklin Gothic Medium Cond" panose="020B0606030402020204" pitchFamily="34" charset="0"/>
              <a:ea typeface="Calibri" charset="0"/>
              <a:cs typeface="Calibri" charset="0"/>
            </a:rPr>
            <a:t>Coordination</a:t>
          </a:r>
          <a:endParaRPr lang="en-US" sz="1200" cap="all" spc="100" baseline="0" dirty="0">
            <a:latin typeface="Franklin Gothic Medium Cond" panose="020B0606030402020204" pitchFamily="34" charset="0"/>
            <a:ea typeface="Calibri" charset="0"/>
            <a:cs typeface="Calibri" charset="0"/>
          </a:endParaRPr>
        </a:p>
      </dgm:t>
    </dgm:pt>
    <dgm:pt modelId="{0C64F743-8B3C-4161-9CEF-D8F4042CFE3C}" type="parTrans" cxnId="{ECADA94B-3937-4F47-8A32-6CD5D9480176}">
      <dgm:prSet/>
      <dgm:spPr/>
      <dgm:t>
        <a:bodyPr/>
        <a:lstStyle/>
        <a:p>
          <a:endParaRPr lang="en-US" sz="1400">
            <a:latin typeface="DIN Alternate" charset="0"/>
            <a:ea typeface="DIN Alternate" charset="0"/>
            <a:cs typeface="DIN Alternate" charset="0"/>
          </a:endParaRPr>
        </a:p>
      </dgm:t>
    </dgm:pt>
    <dgm:pt modelId="{613AE4FA-5DB5-437A-A3CB-753AE098BFEA}" type="sibTrans" cxnId="{ECADA94B-3937-4F47-8A32-6CD5D9480176}">
      <dgm:prSet/>
      <dgm:spPr/>
      <dgm:t>
        <a:bodyPr/>
        <a:lstStyle/>
        <a:p>
          <a:endParaRPr lang="en-US" sz="1400">
            <a:latin typeface="DIN Alternate" charset="0"/>
            <a:ea typeface="DIN Alternate" charset="0"/>
            <a:cs typeface="DIN Alternate" charset="0"/>
          </a:endParaRPr>
        </a:p>
      </dgm:t>
    </dgm:pt>
    <dgm:pt modelId="{BFDBA6AF-DB33-455A-83AF-C078B4F595BF}">
      <dgm:prSet phldrT="[Text]" custT="1"/>
      <dgm:spPr>
        <a:gradFill rotWithShape="0">
          <a:gsLst>
            <a:gs pos="44000">
              <a:srgbClr val="173A64"/>
            </a:gs>
            <a:gs pos="78000">
              <a:srgbClr val="173A64">
                <a:alpha val="54000"/>
              </a:srgbClr>
            </a:gs>
            <a:gs pos="100000">
              <a:srgbClr val="173A64">
                <a:alpha val="0"/>
              </a:srgbClr>
            </a:gs>
          </a:gsLst>
          <a:lin ang="0" scaled="1"/>
        </a:gradFill>
      </dgm:spPr>
      <dgm:t>
        <a:bodyPr/>
        <a:lstStyle/>
        <a:p>
          <a:r>
            <a:rPr lang="en-CA" sz="1200" cap="all" spc="100" baseline="0" dirty="0" smtClean="0">
              <a:latin typeface="Franklin Gothic Medium Cond" panose="020B0606030402020204" pitchFamily="34" charset="0"/>
              <a:ea typeface="Calibri" charset="0"/>
              <a:cs typeface="Calibri" charset="0"/>
            </a:rPr>
            <a:t> Accessibility</a:t>
          </a:r>
          <a:endParaRPr lang="en-US" sz="1200" cap="all" spc="100" baseline="0" dirty="0">
            <a:latin typeface="Franklin Gothic Medium Cond" panose="020B0606030402020204" pitchFamily="34" charset="0"/>
            <a:ea typeface="Calibri" charset="0"/>
            <a:cs typeface="Calibri" charset="0"/>
          </a:endParaRPr>
        </a:p>
      </dgm:t>
    </dgm:pt>
    <dgm:pt modelId="{79C27610-273B-4C57-A58A-A3ED02948307}" type="parTrans" cxnId="{14E1FC3B-B5EC-4857-86EA-A83EFC6B6112}">
      <dgm:prSet/>
      <dgm:spPr/>
      <dgm:t>
        <a:bodyPr/>
        <a:lstStyle/>
        <a:p>
          <a:endParaRPr lang="en-US" sz="1400">
            <a:latin typeface="DIN Alternate" charset="0"/>
            <a:ea typeface="DIN Alternate" charset="0"/>
            <a:cs typeface="DIN Alternate" charset="0"/>
          </a:endParaRPr>
        </a:p>
      </dgm:t>
    </dgm:pt>
    <dgm:pt modelId="{917CBF37-A812-4165-BAD8-F589099F361E}" type="sibTrans" cxnId="{14E1FC3B-B5EC-4857-86EA-A83EFC6B6112}">
      <dgm:prSet/>
      <dgm:spPr/>
      <dgm:t>
        <a:bodyPr/>
        <a:lstStyle/>
        <a:p>
          <a:endParaRPr lang="en-US" sz="1400">
            <a:latin typeface="DIN Alternate" charset="0"/>
            <a:ea typeface="DIN Alternate" charset="0"/>
            <a:cs typeface="DIN Alternate" charset="0"/>
          </a:endParaRPr>
        </a:p>
      </dgm:t>
    </dgm:pt>
    <dgm:pt modelId="{48A344E7-4339-4415-A539-0F9D6906588D}">
      <dgm:prSet phldrT="[Text]" custT="1"/>
      <dgm:spPr>
        <a:gradFill rotWithShape="0">
          <a:gsLst>
            <a:gs pos="44000">
              <a:srgbClr val="173A64"/>
            </a:gs>
            <a:gs pos="78000">
              <a:srgbClr val="173A64">
                <a:alpha val="54000"/>
              </a:srgbClr>
            </a:gs>
            <a:gs pos="100000">
              <a:srgbClr val="173A64">
                <a:alpha val="0"/>
              </a:srgbClr>
            </a:gs>
          </a:gsLst>
          <a:lin ang="0" scaled="1"/>
        </a:gradFill>
      </dgm:spPr>
      <dgm:t>
        <a:bodyPr/>
        <a:lstStyle/>
        <a:p>
          <a:r>
            <a:rPr lang="en-CA" sz="1200" cap="all" spc="100" baseline="0" dirty="0" smtClean="0">
              <a:latin typeface="Franklin Gothic Medium Cond" panose="020B0606030402020204" pitchFamily="34" charset="0"/>
              <a:ea typeface="Calibri" charset="0"/>
              <a:cs typeface="Calibri" charset="0"/>
            </a:rPr>
            <a:t> Timeliness</a:t>
          </a:r>
          <a:endParaRPr lang="en-US" sz="1200" cap="all" spc="100" baseline="0" dirty="0">
            <a:latin typeface="Franklin Gothic Medium Cond" panose="020B0606030402020204" pitchFamily="34" charset="0"/>
            <a:ea typeface="Calibri" charset="0"/>
            <a:cs typeface="Calibri" charset="0"/>
          </a:endParaRPr>
        </a:p>
      </dgm:t>
    </dgm:pt>
    <dgm:pt modelId="{54E5E64A-30FE-4602-AF88-05EE5B9CF7D2}" type="parTrans" cxnId="{7EDCABF1-D487-40EE-B22B-7445C044A0CF}">
      <dgm:prSet/>
      <dgm:spPr/>
      <dgm:t>
        <a:bodyPr/>
        <a:lstStyle/>
        <a:p>
          <a:endParaRPr lang="en-US" sz="1400">
            <a:latin typeface="DIN Alternate" charset="0"/>
            <a:ea typeface="DIN Alternate" charset="0"/>
            <a:cs typeface="DIN Alternate" charset="0"/>
          </a:endParaRPr>
        </a:p>
      </dgm:t>
    </dgm:pt>
    <dgm:pt modelId="{F482900B-8D68-4717-8C2C-7FD606458497}" type="sibTrans" cxnId="{7EDCABF1-D487-40EE-B22B-7445C044A0CF}">
      <dgm:prSet/>
      <dgm:spPr/>
      <dgm:t>
        <a:bodyPr/>
        <a:lstStyle/>
        <a:p>
          <a:endParaRPr lang="en-US" sz="1400">
            <a:latin typeface="DIN Alternate" charset="0"/>
            <a:ea typeface="DIN Alternate" charset="0"/>
            <a:cs typeface="DIN Alternate" charset="0"/>
          </a:endParaRPr>
        </a:p>
      </dgm:t>
    </dgm:pt>
    <dgm:pt modelId="{8FE6FC79-EB84-434F-9877-DF0876B5EF2D}" type="pres">
      <dgm:prSet presAssocID="{C565F44A-97AB-49C3-A52D-797B5A2EA6DF}" presName="Name0" presStyleCnt="0">
        <dgm:presLayoutVars>
          <dgm:chMax val="7"/>
          <dgm:chPref val="7"/>
          <dgm:dir/>
        </dgm:presLayoutVars>
      </dgm:prSet>
      <dgm:spPr/>
      <dgm:t>
        <a:bodyPr/>
        <a:lstStyle/>
        <a:p>
          <a:endParaRPr lang="en-CA"/>
        </a:p>
      </dgm:t>
    </dgm:pt>
    <dgm:pt modelId="{7EB2A3C0-D5CE-4B65-8B93-0A76DF4FE7DB}" type="pres">
      <dgm:prSet presAssocID="{C565F44A-97AB-49C3-A52D-797B5A2EA6DF}" presName="Name1" presStyleCnt="0"/>
      <dgm:spPr/>
    </dgm:pt>
    <dgm:pt modelId="{972C460A-C48B-4528-A1F3-9CACCA363236}" type="pres">
      <dgm:prSet presAssocID="{C565F44A-97AB-49C3-A52D-797B5A2EA6DF}" presName="cycle" presStyleCnt="0"/>
      <dgm:spPr/>
    </dgm:pt>
    <dgm:pt modelId="{C280E300-0328-4781-9075-8E7E9FE8FBA7}" type="pres">
      <dgm:prSet presAssocID="{C565F44A-97AB-49C3-A52D-797B5A2EA6DF}" presName="srcNode" presStyleLbl="node1" presStyleIdx="0" presStyleCnt="7"/>
      <dgm:spPr/>
    </dgm:pt>
    <dgm:pt modelId="{53CBA17C-8E0C-4CBE-9FBC-954AAFBFCD4D}" type="pres">
      <dgm:prSet presAssocID="{C565F44A-97AB-49C3-A52D-797B5A2EA6DF}" presName="conn" presStyleLbl="parChTrans1D2" presStyleIdx="0" presStyleCnt="1"/>
      <dgm:spPr/>
      <dgm:t>
        <a:bodyPr/>
        <a:lstStyle/>
        <a:p>
          <a:endParaRPr lang="en-CA"/>
        </a:p>
      </dgm:t>
    </dgm:pt>
    <dgm:pt modelId="{C53A8C71-DA73-4EAC-BC69-7705AAA817D8}" type="pres">
      <dgm:prSet presAssocID="{C565F44A-97AB-49C3-A52D-797B5A2EA6DF}" presName="extraNode" presStyleLbl="node1" presStyleIdx="0" presStyleCnt="7"/>
      <dgm:spPr/>
    </dgm:pt>
    <dgm:pt modelId="{922EBDB3-1103-43C2-8FCF-97FF71709C01}" type="pres">
      <dgm:prSet presAssocID="{C565F44A-97AB-49C3-A52D-797B5A2EA6DF}" presName="dstNode" presStyleLbl="node1" presStyleIdx="0" presStyleCnt="7"/>
      <dgm:spPr/>
    </dgm:pt>
    <dgm:pt modelId="{BB2A15E6-ACF0-421E-994F-941E558930C9}" type="pres">
      <dgm:prSet presAssocID="{63D4F7F1-8619-45D3-9197-0424A45D8204}" presName="text_1" presStyleLbl="node1" presStyleIdx="0" presStyleCnt="7" custScaleY="93874">
        <dgm:presLayoutVars>
          <dgm:bulletEnabled val="1"/>
        </dgm:presLayoutVars>
      </dgm:prSet>
      <dgm:spPr/>
      <dgm:t>
        <a:bodyPr/>
        <a:lstStyle/>
        <a:p>
          <a:endParaRPr lang="en-CA"/>
        </a:p>
      </dgm:t>
    </dgm:pt>
    <dgm:pt modelId="{7A9F2564-B3B8-4608-85D1-9BF587C92BF8}" type="pres">
      <dgm:prSet presAssocID="{63D4F7F1-8619-45D3-9197-0424A45D8204}" presName="accent_1" presStyleCnt="0"/>
      <dgm:spPr/>
    </dgm:pt>
    <dgm:pt modelId="{9E317BA9-1573-44DC-983F-B64378B4AD66}" type="pres">
      <dgm:prSet presAssocID="{63D4F7F1-8619-45D3-9197-0424A45D8204}" presName="accentRepeatNode" presStyleLbl="solidFgAcc1" presStyleIdx="0" presStyleCnt="7"/>
      <dgm:spPr>
        <a:ln>
          <a:solidFill>
            <a:srgbClr val="A40079"/>
          </a:solidFill>
        </a:ln>
      </dgm:spPr>
      <dgm:t>
        <a:bodyPr/>
        <a:lstStyle/>
        <a:p>
          <a:endParaRPr lang="en-US"/>
        </a:p>
      </dgm:t>
    </dgm:pt>
    <dgm:pt modelId="{0FB698F3-EA94-49FC-BE4F-76FDB518E8EE}" type="pres">
      <dgm:prSet presAssocID="{2F19DF21-3F01-48BF-B34D-0A466E7DAE92}" presName="text_2" presStyleLbl="node1" presStyleIdx="1" presStyleCnt="7" custScaleY="111837">
        <dgm:presLayoutVars>
          <dgm:bulletEnabled val="1"/>
        </dgm:presLayoutVars>
      </dgm:prSet>
      <dgm:spPr/>
      <dgm:t>
        <a:bodyPr/>
        <a:lstStyle/>
        <a:p>
          <a:endParaRPr lang="en-CA"/>
        </a:p>
      </dgm:t>
    </dgm:pt>
    <dgm:pt modelId="{3EE6896A-8D5E-4455-932E-F260907E2205}" type="pres">
      <dgm:prSet presAssocID="{2F19DF21-3F01-48BF-B34D-0A466E7DAE92}" presName="accent_2" presStyleCnt="0"/>
      <dgm:spPr/>
    </dgm:pt>
    <dgm:pt modelId="{52EC2847-145E-4533-9A2E-D2FF8064CDB0}" type="pres">
      <dgm:prSet presAssocID="{2F19DF21-3F01-48BF-B34D-0A466E7DAE92}" presName="accentRepeatNode" presStyleLbl="solidFgAcc1" presStyleIdx="1" presStyleCnt="7"/>
      <dgm:spPr>
        <a:ln>
          <a:solidFill>
            <a:srgbClr val="A40079"/>
          </a:solidFill>
        </a:ln>
      </dgm:spPr>
      <dgm:t>
        <a:bodyPr/>
        <a:lstStyle/>
        <a:p>
          <a:endParaRPr lang="en-US"/>
        </a:p>
      </dgm:t>
    </dgm:pt>
    <dgm:pt modelId="{6A7C1739-034D-4944-95E9-B40E350ED264}" type="pres">
      <dgm:prSet presAssocID="{A9128DB8-12BB-4D9E-A482-1C95DE631373}" presName="text_3" presStyleLbl="node1" presStyleIdx="2" presStyleCnt="7" custScaleY="93874">
        <dgm:presLayoutVars>
          <dgm:bulletEnabled val="1"/>
        </dgm:presLayoutVars>
      </dgm:prSet>
      <dgm:spPr/>
      <dgm:t>
        <a:bodyPr/>
        <a:lstStyle/>
        <a:p>
          <a:endParaRPr lang="en-CA"/>
        </a:p>
      </dgm:t>
    </dgm:pt>
    <dgm:pt modelId="{38C48011-13E7-4D7A-A89F-621CF52B1E19}" type="pres">
      <dgm:prSet presAssocID="{A9128DB8-12BB-4D9E-A482-1C95DE631373}" presName="accent_3" presStyleCnt="0"/>
      <dgm:spPr/>
    </dgm:pt>
    <dgm:pt modelId="{65E7C2AA-89EF-4240-A4B8-7BE2A1B4CC5C}" type="pres">
      <dgm:prSet presAssocID="{A9128DB8-12BB-4D9E-A482-1C95DE631373}" presName="accentRepeatNode" presStyleLbl="solidFgAcc1" presStyleIdx="2" presStyleCnt="7"/>
      <dgm:spPr>
        <a:ln>
          <a:solidFill>
            <a:srgbClr val="A40079"/>
          </a:solidFill>
        </a:ln>
      </dgm:spPr>
      <dgm:t>
        <a:bodyPr/>
        <a:lstStyle/>
        <a:p>
          <a:endParaRPr lang="en-US"/>
        </a:p>
      </dgm:t>
    </dgm:pt>
    <dgm:pt modelId="{977AB635-3C17-42DC-B69F-E67B6FDC41BB}" type="pres">
      <dgm:prSet presAssocID="{31404D19-1C11-480D-B4EC-93723CFAE165}" presName="text_4" presStyleLbl="node1" presStyleIdx="3" presStyleCnt="7" custScaleY="93874">
        <dgm:presLayoutVars>
          <dgm:bulletEnabled val="1"/>
        </dgm:presLayoutVars>
      </dgm:prSet>
      <dgm:spPr/>
      <dgm:t>
        <a:bodyPr/>
        <a:lstStyle/>
        <a:p>
          <a:endParaRPr lang="en-CA"/>
        </a:p>
      </dgm:t>
    </dgm:pt>
    <dgm:pt modelId="{24F12FAB-A79F-4CD9-B5C7-A26B1CAD8969}" type="pres">
      <dgm:prSet presAssocID="{31404D19-1C11-480D-B4EC-93723CFAE165}" presName="accent_4" presStyleCnt="0"/>
      <dgm:spPr/>
    </dgm:pt>
    <dgm:pt modelId="{400BECDE-E07E-4A03-A270-E7FE8E9AE131}" type="pres">
      <dgm:prSet presAssocID="{31404D19-1C11-480D-B4EC-93723CFAE165}" presName="accentRepeatNode" presStyleLbl="solidFgAcc1" presStyleIdx="3" presStyleCnt="7"/>
      <dgm:spPr>
        <a:ln>
          <a:solidFill>
            <a:srgbClr val="A40079"/>
          </a:solidFill>
        </a:ln>
      </dgm:spPr>
      <dgm:t>
        <a:bodyPr/>
        <a:lstStyle/>
        <a:p>
          <a:endParaRPr lang="en-US"/>
        </a:p>
      </dgm:t>
    </dgm:pt>
    <dgm:pt modelId="{3A24B02B-4781-43D8-BDAC-220F2A8CC3AA}" type="pres">
      <dgm:prSet presAssocID="{48EC2AD1-D276-41EE-B38D-514CB39DBE9B}" presName="text_5" presStyleLbl="node1" presStyleIdx="4" presStyleCnt="7" custScaleY="93874">
        <dgm:presLayoutVars>
          <dgm:bulletEnabled val="1"/>
        </dgm:presLayoutVars>
      </dgm:prSet>
      <dgm:spPr/>
      <dgm:t>
        <a:bodyPr/>
        <a:lstStyle/>
        <a:p>
          <a:endParaRPr lang="en-CA"/>
        </a:p>
      </dgm:t>
    </dgm:pt>
    <dgm:pt modelId="{AC480F0E-49BA-4CE1-A777-537A5FC8420F}" type="pres">
      <dgm:prSet presAssocID="{48EC2AD1-D276-41EE-B38D-514CB39DBE9B}" presName="accent_5" presStyleCnt="0"/>
      <dgm:spPr/>
    </dgm:pt>
    <dgm:pt modelId="{D977BADF-331A-46F5-A9FA-0486F8CE38A1}" type="pres">
      <dgm:prSet presAssocID="{48EC2AD1-D276-41EE-B38D-514CB39DBE9B}" presName="accentRepeatNode" presStyleLbl="solidFgAcc1" presStyleIdx="4" presStyleCnt="7"/>
      <dgm:spPr>
        <a:ln>
          <a:solidFill>
            <a:srgbClr val="A40079"/>
          </a:solidFill>
        </a:ln>
      </dgm:spPr>
      <dgm:t>
        <a:bodyPr/>
        <a:lstStyle/>
        <a:p>
          <a:endParaRPr lang="en-US"/>
        </a:p>
      </dgm:t>
    </dgm:pt>
    <dgm:pt modelId="{44ADABBD-F385-496C-912A-16A5FE7F8851}" type="pres">
      <dgm:prSet presAssocID="{BFDBA6AF-DB33-455A-83AF-C078B4F595BF}" presName="text_6" presStyleLbl="node1" presStyleIdx="5" presStyleCnt="7" custScaleY="93874">
        <dgm:presLayoutVars>
          <dgm:bulletEnabled val="1"/>
        </dgm:presLayoutVars>
      </dgm:prSet>
      <dgm:spPr/>
      <dgm:t>
        <a:bodyPr/>
        <a:lstStyle/>
        <a:p>
          <a:endParaRPr lang="en-CA"/>
        </a:p>
      </dgm:t>
    </dgm:pt>
    <dgm:pt modelId="{E3B3A9FD-2EB1-458F-9A37-0B9FB2E2F184}" type="pres">
      <dgm:prSet presAssocID="{BFDBA6AF-DB33-455A-83AF-C078B4F595BF}" presName="accent_6" presStyleCnt="0"/>
      <dgm:spPr/>
    </dgm:pt>
    <dgm:pt modelId="{A0DB3439-4D20-45CB-AD20-DB46302C1BE0}" type="pres">
      <dgm:prSet presAssocID="{BFDBA6AF-DB33-455A-83AF-C078B4F595BF}" presName="accentRepeatNode" presStyleLbl="solidFgAcc1" presStyleIdx="5" presStyleCnt="7"/>
      <dgm:spPr>
        <a:ln>
          <a:solidFill>
            <a:srgbClr val="A40079"/>
          </a:solidFill>
        </a:ln>
      </dgm:spPr>
      <dgm:t>
        <a:bodyPr/>
        <a:lstStyle/>
        <a:p>
          <a:endParaRPr lang="en-US"/>
        </a:p>
      </dgm:t>
    </dgm:pt>
    <dgm:pt modelId="{ED002259-45F5-44A3-93E1-0EE2DABAE936}" type="pres">
      <dgm:prSet presAssocID="{48A344E7-4339-4415-A539-0F9D6906588D}" presName="text_7" presStyleLbl="node1" presStyleIdx="6" presStyleCnt="7" custScaleY="93874">
        <dgm:presLayoutVars>
          <dgm:bulletEnabled val="1"/>
        </dgm:presLayoutVars>
      </dgm:prSet>
      <dgm:spPr/>
      <dgm:t>
        <a:bodyPr/>
        <a:lstStyle/>
        <a:p>
          <a:endParaRPr lang="en-CA"/>
        </a:p>
      </dgm:t>
    </dgm:pt>
    <dgm:pt modelId="{ED6139E0-1872-410D-A94A-A5D6049C8C0D}" type="pres">
      <dgm:prSet presAssocID="{48A344E7-4339-4415-A539-0F9D6906588D}" presName="accent_7" presStyleCnt="0"/>
      <dgm:spPr/>
    </dgm:pt>
    <dgm:pt modelId="{AF76D3DB-6BA4-4A1E-8D72-20663996753F}" type="pres">
      <dgm:prSet presAssocID="{48A344E7-4339-4415-A539-0F9D6906588D}" presName="accentRepeatNode" presStyleLbl="solidFgAcc1" presStyleIdx="6" presStyleCnt="7"/>
      <dgm:spPr>
        <a:ln>
          <a:solidFill>
            <a:srgbClr val="A40079"/>
          </a:solidFill>
        </a:ln>
      </dgm:spPr>
      <dgm:t>
        <a:bodyPr/>
        <a:lstStyle/>
        <a:p>
          <a:endParaRPr lang="en-US"/>
        </a:p>
      </dgm:t>
    </dgm:pt>
  </dgm:ptLst>
  <dgm:cxnLst>
    <dgm:cxn modelId="{8B91D0B0-8F2D-47C5-B146-0FF6BD27B0A3}" type="presOf" srcId="{48A344E7-4339-4415-A539-0F9D6906588D}" destId="{ED002259-45F5-44A3-93E1-0EE2DABAE936}" srcOrd="0" destOrd="0" presId="urn:microsoft.com/office/officeart/2008/layout/VerticalCurvedList"/>
    <dgm:cxn modelId="{ECADA94B-3937-4F47-8A32-6CD5D9480176}" srcId="{C565F44A-97AB-49C3-A52D-797B5A2EA6DF}" destId="{48EC2AD1-D276-41EE-B38D-514CB39DBE9B}" srcOrd="4" destOrd="0" parTransId="{0C64F743-8B3C-4161-9CEF-D8F4042CFE3C}" sibTransId="{613AE4FA-5DB5-437A-A3CB-753AE098BFEA}"/>
    <dgm:cxn modelId="{EDF084AC-7B53-4963-8815-E4583B0DCE36}" srcId="{C565F44A-97AB-49C3-A52D-797B5A2EA6DF}" destId="{63D4F7F1-8619-45D3-9197-0424A45D8204}" srcOrd="0" destOrd="0" parTransId="{288EA4FB-1984-482A-8AAE-F3CEA139E50E}" sibTransId="{054578CD-BC59-4273-9E9C-72290CF70901}"/>
    <dgm:cxn modelId="{0C507C4D-0B8C-41A9-B662-A26BDF9C5A10}" srcId="{C565F44A-97AB-49C3-A52D-797B5A2EA6DF}" destId="{A9128DB8-12BB-4D9E-A482-1C95DE631373}" srcOrd="2" destOrd="0" parTransId="{050B513F-CC8C-413A-B756-52E623B792E8}" sibTransId="{166FF694-D41F-40D5-ACB8-EC1428390363}"/>
    <dgm:cxn modelId="{F9EEE962-00B5-4C8B-A93B-0BA4941B5694}" srcId="{C565F44A-97AB-49C3-A52D-797B5A2EA6DF}" destId="{31404D19-1C11-480D-B4EC-93723CFAE165}" srcOrd="3" destOrd="0" parTransId="{68714B04-98E1-4893-B34D-7310557694CB}" sibTransId="{4E81DB9D-2C3C-4A66-AB1B-914B3B536647}"/>
    <dgm:cxn modelId="{D7A511CA-3318-4A38-8F50-EB4926EEF4AF}" type="presOf" srcId="{BFDBA6AF-DB33-455A-83AF-C078B4F595BF}" destId="{44ADABBD-F385-496C-912A-16A5FE7F8851}" srcOrd="0" destOrd="0" presId="urn:microsoft.com/office/officeart/2008/layout/VerticalCurvedList"/>
    <dgm:cxn modelId="{6FD5C58F-F315-4CB3-B972-251EE588D332}" type="presOf" srcId="{A9128DB8-12BB-4D9E-A482-1C95DE631373}" destId="{6A7C1739-034D-4944-95E9-B40E350ED264}" srcOrd="0" destOrd="0" presId="urn:microsoft.com/office/officeart/2008/layout/VerticalCurvedList"/>
    <dgm:cxn modelId="{2EBF359C-5B65-4C44-9D90-A6CF15132B13}" type="presOf" srcId="{31404D19-1C11-480D-B4EC-93723CFAE165}" destId="{977AB635-3C17-42DC-B69F-E67B6FDC41BB}" srcOrd="0" destOrd="0" presId="urn:microsoft.com/office/officeart/2008/layout/VerticalCurvedList"/>
    <dgm:cxn modelId="{52E08A36-D52D-4144-B835-650E062E4781}" type="presOf" srcId="{C565F44A-97AB-49C3-A52D-797B5A2EA6DF}" destId="{8FE6FC79-EB84-434F-9877-DF0876B5EF2D}" srcOrd="0" destOrd="0" presId="urn:microsoft.com/office/officeart/2008/layout/VerticalCurvedList"/>
    <dgm:cxn modelId="{1B200371-D9A6-463E-8848-B3500F10CC8B}" srcId="{C565F44A-97AB-49C3-A52D-797B5A2EA6DF}" destId="{2F19DF21-3F01-48BF-B34D-0A466E7DAE92}" srcOrd="1" destOrd="0" parTransId="{4AB3ED12-A660-42F2-97FE-FC5CB95710B6}" sibTransId="{21A4A360-58EF-49BA-A4B5-32EABCC1BD65}"/>
    <dgm:cxn modelId="{7EDCABF1-D487-40EE-B22B-7445C044A0CF}" srcId="{C565F44A-97AB-49C3-A52D-797B5A2EA6DF}" destId="{48A344E7-4339-4415-A539-0F9D6906588D}" srcOrd="6" destOrd="0" parTransId="{54E5E64A-30FE-4602-AF88-05EE5B9CF7D2}" sibTransId="{F482900B-8D68-4717-8C2C-7FD606458497}"/>
    <dgm:cxn modelId="{E56FC910-C335-410A-995F-393611B31D89}" type="presOf" srcId="{63D4F7F1-8619-45D3-9197-0424A45D8204}" destId="{BB2A15E6-ACF0-421E-994F-941E558930C9}" srcOrd="0" destOrd="0" presId="urn:microsoft.com/office/officeart/2008/layout/VerticalCurvedList"/>
    <dgm:cxn modelId="{9B104133-A163-4A2F-8E75-D8E76EA5B256}" type="presOf" srcId="{48EC2AD1-D276-41EE-B38D-514CB39DBE9B}" destId="{3A24B02B-4781-43D8-BDAC-220F2A8CC3AA}" srcOrd="0" destOrd="0" presId="urn:microsoft.com/office/officeart/2008/layout/VerticalCurvedList"/>
    <dgm:cxn modelId="{14E1FC3B-B5EC-4857-86EA-A83EFC6B6112}" srcId="{C565F44A-97AB-49C3-A52D-797B5A2EA6DF}" destId="{BFDBA6AF-DB33-455A-83AF-C078B4F595BF}" srcOrd="5" destOrd="0" parTransId="{79C27610-273B-4C57-A58A-A3ED02948307}" sibTransId="{917CBF37-A812-4165-BAD8-F589099F361E}"/>
    <dgm:cxn modelId="{BBCE1EA8-85CE-48D4-993D-FFFAE70EA3F9}" srcId="{C565F44A-97AB-49C3-A52D-797B5A2EA6DF}" destId="{1522E697-4835-48B4-99A1-C11A014AF94C}" srcOrd="7" destOrd="0" parTransId="{C821DDE2-66FF-4804-9984-21706D588256}" sibTransId="{5A2290E8-8191-465F-81DF-CE1B649B312D}"/>
    <dgm:cxn modelId="{A056BA10-BA70-42CB-B256-BFA1D93FA84D}" type="presOf" srcId="{054578CD-BC59-4273-9E9C-72290CF70901}" destId="{53CBA17C-8E0C-4CBE-9FBC-954AAFBFCD4D}" srcOrd="0" destOrd="0" presId="urn:microsoft.com/office/officeart/2008/layout/VerticalCurvedList"/>
    <dgm:cxn modelId="{B93F3B8D-8C8F-48AE-9E90-7ED132B1318E}" type="presOf" srcId="{2F19DF21-3F01-48BF-B34D-0A466E7DAE92}" destId="{0FB698F3-EA94-49FC-BE4F-76FDB518E8EE}" srcOrd="0" destOrd="0" presId="urn:microsoft.com/office/officeart/2008/layout/VerticalCurvedList"/>
    <dgm:cxn modelId="{DEF4DFD4-DA5B-465B-8A2B-877E8D1D2201}" type="presParOf" srcId="{8FE6FC79-EB84-434F-9877-DF0876B5EF2D}" destId="{7EB2A3C0-D5CE-4B65-8B93-0A76DF4FE7DB}" srcOrd="0" destOrd="0" presId="urn:microsoft.com/office/officeart/2008/layout/VerticalCurvedList"/>
    <dgm:cxn modelId="{4FBCD1D0-28BE-4CE3-B37C-FE68263A6988}" type="presParOf" srcId="{7EB2A3C0-D5CE-4B65-8B93-0A76DF4FE7DB}" destId="{972C460A-C48B-4528-A1F3-9CACCA363236}" srcOrd="0" destOrd="0" presId="urn:microsoft.com/office/officeart/2008/layout/VerticalCurvedList"/>
    <dgm:cxn modelId="{36AF8671-129C-4700-A7A0-7FFA0D0674BE}" type="presParOf" srcId="{972C460A-C48B-4528-A1F3-9CACCA363236}" destId="{C280E300-0328-4781-9075-8E7E9FE8FBA7}" srcOrd="0" destOrd="0" presId="urn:microsoft.com/office/officeart/2008/layout/VerticalCurvedList"/>
    <dgm:cxn modelId="{04A90F8D-600B-44AF-A7A7-B3942987E529}" type="presParOf" srcId="{972C460A-C48B-4528-A1F3-9CACCA363236}" destId="{53CBA17C-8E0C-4CBE-9FBC-954AAFBFCD4D}" srcOrd="1" destOrd="0" presId="urn:microsoft.com/office/officeart/2008/layout/VerticalCurvedList"/>
    <dgm:cxn modelId="{56A1D307-AC37-4CCC-99C4-F78C1F38DD04}" type="presParOf" srcId="{972C460A-C48B-4528-A1F3-9CACCA363236}" destId="{C53A8C71-DA73-4EAC-BC69-7705AAA817D8}" srcOrd="2" destOrd="0" presId="urn:microsoft.com/office/officeart/2008/layout/VerticalCurvedList"/>
    <dgm:cxn modelId="{6999EBCD-71A8-4FEB-A6D6-B9DF2C79CD90}" type="presParOf" srcId="{972C460A-C48B-4528-A1F3-9CACCA363236}" destId="{922EBDB3-1103-43C2-8FCF-97FF71709C01}" srcOrd="3" destOrd="0" presId="urn:microsoft.com/office/officeart/2008/layout/VerticalCurvedList"/>
    <dgm:cxn modelId="{797E5275-9EE1-4ECA-85B2-0489A7FF4F6E}" type="presParOf" srcId="{7EB2A3C0-D5CE-4B65-8B93-0A76DF4FE7DB}" destId="{BB2A15E6-ACF0-421E-994F-941E558930C9}" srcOrd="1" destOrd="0" presId="urn:microsoft.com/office/officeart/2008/layout/VerticalCurvedList"/>
    <dgm:cxn modelId="{FA0C9420-334D-4940-90B3-F2AE19714080}" type="presParOf" srcId="{7EB2A3C0-D5CE-4B65-8B93-0A76DF4FE7DB}" destId="{7A9F2564-B3B8-4608-85D1-9BF587C92BF8}" srcOrd="2" destOrd="0" presId="urn:microsoft.com/office/officeart/2008/layout/VerticalCurvedList"/>
    <dgm:cxn modelId="{D66E9EBA-6C64-41E2-8A13-1D4A4BB05717}" type="presParOf" srcId="{7A9F2564-B3B8-4608-85D1-9BF587C92BF8}" destId="{9E317BA9-1573-44DC-983F-B64378B4AD66}" srcOrd="0" destOrd="0" presId="urn:microsoft.com/office/officeart/2008/layout/VerticalCurvedList"/>
    <dgm:cxn modelId="{C6F4602D-D7FB-4D59-B848-72EDC7713255}" type="presParOf" srcId="{7EB2A3C0-D5CE-4B65-8B93-0A76DF4FE7DB}" destId="{0FB698F3-EA94-49FC-BE4F-76FDB518E8EE}" srcOrd="3" destOrd="0" presId="urn:microsoft.com/office/officeart/2008/layout/VerticalCurvedList"/>
    <dgm:cxn modelId="{5477D9D7-5ABC-47FC-A3C7-B417EFEA32C3}" type="presParOf" srcId="{7EB2A3C0-D5CE-4B65-8B93-0A76DF4FE7DB}" destId="{3EE6896A-8D5E-4455-932E-F260907E2205}" srcOrd="4" destOrd="0" presId="urn:microsoft.com/office/officeart/2008/layout/VerticalCurvedList"/>
    <dgm:cxn modelId="{64057C89-78C8-41EB-AC90-7C5912DDEB9F}" type="presParOf" srcId="{3EE6896A-8D5E-4455-932E-F260907E2205}" destId="{52EC2847-145E-4533-9A2E-D2FF8064CDB0}" srcOrd="0" destOrd="0" presId="urn:microsoft.com/office/officeart/2008/layout/VerticalCurvedList"/>
    <dgm:cxn modelId="{FD2FCEBD-DC4F-4054-94A5-DDC7E40EB7BB}" type="presParOf" srcId="{7EB2A3C0-D5CE-4B65-8B93-0A76DF4FE7DB}" destId="{6A7C1739-034D-4944-95E9-B40E350ED264}" srcOrd="5" destOrd="0" presId="urn:microsoft.com/office/officeart/2008/layout/VerticalCurvedList"/>
    <dgm:cxn modelId="{AD45EE65-54B3-4CCE-BD4B-1AD2230F6F8D}" type="presParOf" srcId="{7EB2A3C0-D5CE-4B65-8B93-0A76DF4FE7DB}" destId="{38C48011-13E7-4D7A-A89F-621CF52B1E19}" srcOrd="6" destOrd="0" presId="urn:microsoft.com/office/officeart/2008/layout/VerticalCurvedList"/>
    <dgm:cxn modelId="{0367ABCC-838B-401B-860D-065F526029FE}" type="presParOf" srcId="{38C48011-13E7-4D7A-A89F-621CF52B1E19}" destId="{65E7C2AA-89EF-4240-A4B8-7BE2A1B4CC5C}" srcOrd="0" destOrd="0" presId="urn:microsoft.com/office/officeart/2008/layout/VerticalCurvedList"/>
    <dgm:cxn modelId="{9FA9ECA0-17AD-48A2-9703-244EA69CE4FE}" type="presParOf" srcId="{7EB2A3C0-D5CE-4B65-8B93-0A76DF4FE7DB}" destId="{977AB635-3C17-42DC-B69F-E67B6FDC41BB}" srcOrd="7" destOrd="0" presId="urn:microsoft.com/office/officeart/2008/layout/VerticalCurvedList"/>
    <dgm:cxn modelId="{07476FDD-4A15-4DC6-928F-E52808C6A13B}" type="presParOf" srcId="{7EB2A3C0-D5CE-4B65-8B93-0A76DF4FE7DB}" destId="{24F12FAB-A79F-4CD9-B5C7-A26B1CAD8969}" srcOrd="8" destOrd="0" presId="urn:microsoft.com/office/officeart/2008/layout/VerticalCurvedList"/>
    <dgm:cxn modelId="{4E7E8EBC-D0A8-440B-9B17-7CA787867483}" type="presParOf" srcId="{24F12FAB-A79F-4CD9-B5C7-A26B1CAD8969}" destId="{400BECDE-E07E-4A03-A270-E7FE8E9AE131}" srcOrd="0" destOrd="0" presId="urn:microsoft.com/office/officeart/2008/layout/VerticalCurvedList"/>
    <dgm:cxn modelId="{7470F28D-FABF-478A-9477-845B235EF4AF}" type="presParOf" srcId="{7EB2A3C0-D5CE-4B65-8B93-0A76DF4FE7DB}" destId="{3A24B02B-4781-43D8-BDAC-220F2A8CC3AA}" srcOrd="9" destOrd="0" presId="urn:microsoft.com/office/officeart/2008/layout/VerticalCurvedList"/>
    <dgm:cxn modelId="{13D25EA6-1670-4511-AEB4-87F46706BBE5}" type="presParOf" srcId="{7EB2A3C0-D5CE-4B65-8B93-0A76DF4FE7DB}" destId="{AC480F0E-49BA-4CE1-A777-537A5FC8420F}" srcOrd="10" destOrd="0" presId="urn:microsoft.com/office/officeart/2008/layout/VerticalCurvedList"/>
    <dgm:cxn modelId="{2D8E1518-F8A9-474D-90F8-DFFC2F71C065}" type="presParOf" srcId="{AC480F0E-49BA-4CE1-A777-537A5FC8420F}" destId="{D977BADF-331A-46F5-A9FA-0486F8CE38A1}" srcOrd="0" destOrd="0" presId="urn:microsoft.com/office/officeart/2008/layout/VerticalCurvedList"/>
    <dgm:cxn modelId="{4DA477E7-82CA-4959-B7EF-8C8AA4DE9E8D}" type="presParOf" srcId="{7EB2A3C0-D5CE-4B65-8B93-0A76DF4FE7DB}" destId="{44ADABBD-F385-496C-912A-16A5FE7F8851}" srcOrd="11" destOrd="0" presId="urn:microsoft.com/office/officeart/2008/layout/VerticalCurvedList"/>
    <dgm:cxn modelId="{57DB491B-CFC0-42EA-9113-B34A6C0A8733}" type="presParOf" srcId="{7EB2A3C0-D5CE-4B65-8B93-0A76DF4FE7DB}" destId="{E3B3A9FD-2EB1-458F-9A37-0B9FB2E2F184}" srcOrd="12" destOrd="0" presId="urn:microsoft.com/office/officeart/2008/layout/VerticalCurvedList"/>
    <dgm:cxn modelId="{E37D5F0E-A3C8-49BA-9D93-38124EFD3EDF}" type="presParOf" srcId="{E3B3A9FD-2EB1-458F-9A37-0B9FB2E2F184}" destId="{A0DB3439-4D20-45CB-AD20-DB46302C1BE0}" srcOrd="0" destOrd="0" presId="urn:microsoft.com/office/officeart/2008/layout/VerticalCurvedList"/>
    <dgm:cxn modelId="{6655BDC1-478B-44C7-B90C-246EECCA96D0}" type="presParOf" srcId="{7EB2A3C0-D5CE-4B65-8B93-0A76DF4FE7DB}" destId="{ED002259-45F5-44A3-93E1-0EE2DABAE936}" srcOrd="13" destOrd="0" presId="urn:microsoft.com/office/officeart/2008/layout/VerticalCurvedList"/>
    <dgm:cxn modelId="{C8C91C0C-05AA-4109-93D0-59F1F72387CA}" type="presParOf" srcId="{7EB2A3C0-D5CE-4B65-8B93-0A76DF4FE7DB}" destId="{ED6139E0-1872-410D-A94A-A5D6049C8C0D}" srcOrd="14" destOrd="0" presId="urn:microsoft.com/office/officeart/2008/layout/VerticalCurvedList"/>
    <dgm:cxn modelId="{5D1C0069-32D2-4D49-9A29-C3503AB6C077}" type="presParOf" srcId="{ED6139E0-1872-410D-A94A-A5D6049C8C0D}" destId="{AF76D3DB-6BA4-4A1E-8D72-20663996753F}" srcOrd="0" destOrd="0" presId="urn:microsoft.com/office/officeart/2008/layout/VerticalCurvedLis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AED083E-AD8C-4131-B94C-3759399F4F15}" type="datetimeFigureOut">
              <a:rPr lang="en-CA" smtClean="0"/>
              <a:t>20/11/2018</a:t>
            </a:fld>
            <a:endParaRPr lang="en-CA"/>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3D31EBD-7E4B-4811-B807-1C2C84A37181}" type="slidenum">
              <a:rPr lang="en-CA" smtClean="0"/>
              <a:t>‹#›</a:t>
            </a:fld>
            <a:endParaRPr lang="en-CA"/>
          </a:p>
        </p:txBody>
      </p:sp>
    </p:spTree>
    <p:extLst>
      <p:ext uri="{BB962C8B-B14F-4D97-AF65-F5344CB8AC3E}">
        <p14:creationId xmlns:p14="http://schemas.microsoft.com/office/powerpoint/2010/main" val="42830075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40B0A7D-9CAB-4C51-934E-818D115C2B58}" type="datetimeFigureOut">
              <a:rPr lang="en-CA" smtClean="0"/>
              <a:t>20/11/2018</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FCB7EAC-F3A2-48AD-988E-1BA3F41D33FE}" type="slidenum">
              <a:rPr lang="en-CA" smtClean="0"/>
              <a:t>‹#›</a:t>
            </a:fld>
            <a:endParaRPr lang="en-CA"/>
          </a:p>
        </p:txBody>
      </p:sp>
    </p:spTree>
    <p:extLst>
      <p:ext uri="{BB962C8B-B14F-4D97-AF65-F5344CB8AC3E}">
        <p14:creationId xmlns:p14="http://schemas.microsoft.com/office/powerpoint/2010/main" val="294227986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87389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608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rtl="0"/>
            <a:endParaRPr lang="en-US" dirty="0"/>
          </a:p>
        </p:txBody>
      </p:sp>
    </p:spTree>
    <p:extLst>
      <p:ext uri="{BB962C8B-B14F-4D97-AF65-F5344CB8AC3E}">
        <p14:creationId xmlns:p14="http://schemas.microsoft.com/office/powerpoint/2010/main" val="2134859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4A7B90-5D01-4B5C-80C5-2D2CA26AC959}" type="slidenum">
              <a:rPr lang="en-US" smtClean="0"/>
              <a:pPr/>
              <a:t>4</a:t>
            </a:fld>
            <a:endParaRPr lang="en-US" dirty="0"/>
          </a:p>
        </p:txBody>
      </p:sp>
    </p:spTree>
    <p:extLst>
      <p:ext uri="{BB962C8B-B14F-4D97-AF65-F5344CB8AC3E}">
        <p14:creationId xmlns:p14="http://schemas.microsoft.com/office/powerpoint/2010/main" val="1584939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rtl="0"/>
            <a:endParaRPr lang="en-US" dirty="0"/>
          </a:p>
        </p:txBody>
      </p:sp>
    </p:spTree>
    <p:extLst>
      <p:ext uri="{BB962C8B-B14F-4D97-AF65-F5344CB8AC3E}">
        <p14:creationId xmlns:p14="http://schemas.microsoft.com/office/powerpoint/2010/main" val="744970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defTabSz="931774">
              <a:defRPr/>
            </a:pPr>
            <a:endParaRPr lang="en-US" dirty="0" smtClean="0">
              <a:solidFill>
                <a:srgbClr val="081524"/>
              </a:solidFill>
            </a:endParaRPr>
          </a:p>
        </p:txBody>
      </p:sp>
    </p:spTree>
    <p:extLst>
      <p:ext uri="{BB962C8B-B14F-4D97-AF65-F5344CB8AC3E}">
        <p14:creationId xmlns:p14="http://schemas.microsoft.com/office/powerpoint/2010/main" val="3828067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1181100" y="696913"/>
            <a:ext cx="4648200" cy="3486150"/>
          </a:xfrm>
          <a:ln/>
        </p:spPr>
      </p:sp>
      <p:sp>
        <p:nvSpPr>
          <p:cNvPr id="49155" name="Notes Placeholder 2"/>
          <p:cNvSpPr>
            <a:spLocks noGrp="1"/>
          </p:cNvSpPr>
          <p:nvPr>
            <p:ph type="body"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719" indent="-342719"/>
            <a:r>
              <a:rPr lang="en-US" altLang="en-US" dirty="0" smtClean="0">
                <a:ea typeface="ＭＳ Ｐゴシック" pitchFamily="34" charset="-128"/>
              </a:rPr>
              <a:t>Helen presents</a:t>
            </a:r>
          </a:p>
          <a:p>
            <a:pPr marL="342719" indent="-342719"/>
            <a:endParaRPr lang="en-US" altLang="en-US" dirty="0" smtClean="0">
              <a:ea typeface="ＭＳ Ｐゴシック" pitchFamily="34" charset="-128"/>
            </a:endParaRPr>
          </a:p>
          <a:p>
            <a:pPr marL="342719" indent="-342719"/>
            <a:r>
              <a:rPr lang="en-US" altLang="en-US" dirty="0" smtClean="0">
                <a:ea typeface="ＭＳ Ｐゴシック" pitchFamily="34" charset="-128"/>
              </a:rPr>
              <a:t>Home Care Services</a:t>
            </a:r>
          </a:p>
          <a:p>
            <a:pPr marL="342719" indent="-342719"/>
            <a:r>
              <a:rPr lang="en-US" altLang="en-US" dirty="0" smtClean="0">
                <a:ea typeface="ＭＳ Ｐゴシック" pitchFamily="34" charset="-128"/>
              </a:rPr>
              <a:t>Supportive Housing</a:t>
            </a:r>
          </a:p>
          <a:p>
            <a:pPr marL="342719" indent="-342719"/>
            <a:r>
              <a:rPr lang="en-US" altLang="en-US" dirty="0" smtClean="0">
                <a:ea typeface="ＭＳ Ｐゴシック" pitchFamily="34" charset="-128"/>
              </a:rPr>
              <a:t>Adult Day Programs</a:t>
            </a:r>
          </a:p>
          <a:p>
            <a:pPr marL="342719" indent="-342719"/>
            <a:r>
              <a:rPr lang="en-US" altLang="en-US" dirty="0" smtClean="0">
                <a:ea typeface="ＭＳ Ｐゴシック" pitchFamily="34" charset="-128"/>
              </a:rPr>
              <a:t>Volunteer Development and Coordination</a:t>
            </a:r>
          </a:p>
          <a:p>
            <a:pPr marL="342719" indent="-342719"/>
            <a:r>
              <a:rPr lang="en-US" altLang="en-US" dirty="0" smtClean="0">
                <a:ea typeface="ＭＳ Ｐゴシック" pitchFamily="34" charset="-128"/>
              </a:rPr>
              <a:t>Community Development &amp; Outreach</a:t>
            </a:r>
          </a:p>
          <a:p>
            <a:pPr marL="342719" indent="-342719"/>
            <a:r>
              <a:rPr lang="en-US" altLang="en-US" dirty="0" smtClean="0">
                <a:ea typeface="ＭＳ Ｐゴシック" pitchFamily="34" charset="-128"/>
              </a:rPr>
              <a:t>Wellness Education &amp; Health Promotion</a:t>
            </a:r>
          </a:p>
          <a:p>
            <a:pPr marL="342719" indent="-342719"/>
            <a:r>
              <a:rPr lang="en-US" altLang="en-US" dirty="0" smtClean="0">
                <a:ea typeface="ＭＳ Ｐゴシック" pitchFamily="34" charset="-128"/>
              </a:rPr>
              <a:t>Community Support Services; Elder Abuse Prevention; Chinese Bereavement Services</a:t>
            </a:r>
          </a:p>
          <a:p>
            <a:pPr marL="342719" indent="-342719"/>
            <a:endParaRPr lang="en-US" altLang="en-US" dirty="0" smtClean="0">
              <a:ea typeface="ＭＳ Ｐゴシック" pitchFamily="34" charset="-128"/>
            </a:endParaRPr>
          </a:p>
        </p:txBody>
      </p:sp>
      <p:sp>
        <p:nvSpPr>
          <p:cNvPr id="49156" name="Slide Number Placeholder 3"/>
          <p:cNvSpPr txBox="1">
            <a:spLocks noChangeArrowheads="1"/>
          </p:cNvSpPr>
          <p:nvPr/>
        </p:nvSpPr>
        <p:spPr bwMode="auto">
          <a:xfrm>
            <a:off x="3885579" y="8684926"/>
            <a:ext cx="2970869"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60" tIns="45830" rIns="91660" bIns="45830" anchor="b"/>
          <a:lstStyle>
            <a:lvl1pPr defTabSz="923925" eaLnBrk="0" hangingPunct="0">
              <a:spcBef>
                <a:spcPct val="30000"/>
              </a:spcBef>
              <a:defRPr sz="1200">
                <a:solidFill>
                  <a:schemeClr val="tx1"/>
                </a:solidFill>
                <a:latin typeface="Calibri" pitchFamily="34" charset="0"/>
                <a:ea typeface="ＭＳ Ｐゴシック" pitchFamily="34" charset="-128"/>
              </a:defRPr>
            </a:lvl1pPr>
            <a:lvl2pPr marL="742950" indent="-285750" defTabSz="923925" eaLnBrk="0" hangingPunct="0">
              <a:spcBef>
                <a:spcPct val="30000"/>
              </a:spcBef>
              <a:defRPr sz="1200">
                <a:solidFill>
                  <a:schemeClr val="tx1"/>
                </a:solidFill>
                <a:latin typeface="Calibri" pitchFamily="34" charset="0"/>
                <a:ea typeface="ＭＳ Ｐゴシック" pitchFamily="34" charset="-128"/>
              </a:defRPr>
            </a:lvl2pPr>
            <a:lvl3pPr marL="1143000" indent="-228600" defTabSz="923925" eaLnBrk="0" hangingPunct="0">
              <a:spcBef>
                <a:spcPct val="30000"/>
              </a:spcBef>
              <a:defRPr sz="1200">
                <a:solidFill>
                  <a:schemeClr val="tx1"/>
                </a:solidFill>
                <a:latin typeface="Calibri" pitchFamily="34" charset="0"/>
                <a:ea typeface="ＭＳ Ｐゴシック" pitchFamily="34" charset="-128"/>
              </a:defRPr>
            </a:lvl3pPr>
            <a:lvl4pPr marL="1600200" indent="-228600" defTabSz="923925" eaLnBrk="0" hangingPunct="0">
              <a:spcBef>
                <a:spcPct val="30000"/>
              </a:spcBef>
              <a:defRPr sz="1200">
                <a:solidFill>
                  <a:schemeClr val="tx1"/>
                </a:solidFill>
                <a:latin typeface="Calibri" pitchFamily="34" charset="0"/>
                <a:ea typeface="ＭＳ Ｐゴシック" pitchFamily="34" charset="-128"/>
              </a:defRPr>
            </a:lvl4pPr>
            <a:lvl5pPr marL="2057400" indent="-228600" defTabSz="923925" eaLnBrk="0" hangingPunct="0">
              <a:spcBef>
                <a:spcPct val="30000"/>
              </a:spcBef>
              <a:defRPr sz="1200">
                <a:solidFill>
                  <a:schemeClr val="tx1"/>
                </a:solidFill>
                <a:latin typeface="Calibri" pitchFamily="34" charset="0"/>
                <a:ea typeface="ＭＳ Ｐゴシック" pitchFamily="34" charset="-128"/>
              </a:defRPr>
            </a:lvl5pPr>
            <a:lvl6pPr marL="2514600" indent="-228600" defTabSz="92392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2392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2392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2392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29B712C7-A8F4-4F53-8295-832B2C07CC63}" type="slidenum">
              <a:rPr lang="en-US" altLang="en-US" sz="1800">
                <a:solidFill>
                  <a:srgbClr val="000000"/>
                </a:solidFill>
                <a:latin typeface="Tahoma" pitchFamily="34" charset="0"/>
              </a:rPr>
              <a:pPr algn="r" eaLnBrk="1" hangingPunct="1">
                <a:spcBef>
                  <a:spcPct val="0"/>
                </a:spcBef>
              </a:pPr>
              <a:t>8</a:t>
            </a:fld>
            <a:endParaRPr lang="en-US" altLang="en-US">
              <a:solidFill>
                <a:srgbClr val="000000"/>
              </a:solidFill>
            </a:endParaRPr>
          </a:p>
        </p:txBody>
      </p:sp>
      <p:sp>
        <p:nvSpPr>
          <p:cNvPr id="49157"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29057" indent="-280406" eaLnBrk="0" hangingPunct="0">
              <a:spcBef>
                <a:spcPct val="30000"/>
              </a:spcBef>
              <a:defRPr sz="1200">
                <a:solidFill>
                  <a:schemeClr val="tx1"/>
                </a:solidFill>
                <a:latin typeface="Calibri" pitchFamily="34" charset="0"/>
                <a:ea typeface="ＭＳ Ｐゴシック" pitchFamily="34" charset="-128"/>
              </a:defRPr>
            </a:lvl2pPr>
            <a:lvl3pPr marL="1121626" indent="-224325" eaLnBrk="0" hangingPunct="0">
              <a:spcBef>
                <a:spcPct val="30000"/>
              </a:spcBef>
              <a:defRPr sz="1200">
                <a:solidFill>
                  <a:schemeClr val="tx1"/>
                </a:solidFill>
                <a:latin typeface="Calibri" pitchFamily="34" charset="0"/>
                <a:ea typeface="ＭＳ Ｐゴシック" pitchFamily="34" charset="-128"/>
              </a:defRPr>
            </a:lvl3pPr>
            <a:lvl4pPr marL="1570276" indent="-224325" eaLnBrk="0" hangingPunct="0">
              <a:spcBef>
                <a:spcPct val="30000"/>
              </a:spcBef>
              <a:defRPr sz="1200">
                <a:solidFill>
                  <a:schemeClr val="tx1"/>
                </a:solidFill>
                <a:latin typeface="Calibri" pitchFamily="34" charset="0"/>
                <a:ea typeface="ＭＳ Ｐゴシック" pitchFamily="34" charset="-128"/>
              </a:defRPr>
            </a:lvl4pPr>
            <a:lvl5pPr marL="2018927" indent="-224325" eaLnBrk="0" hangingPunct="0">
              <a:spcBef>
                <a:spcPct val="30000"/>
              </a:spcBef>
              <a:defRPr sz="1200">
                <a:solidFill>
                  <a:schemeClr val="tx1"/>
                </a:solidFill>
                <a:latin typeface="Calibri" pitchFamily="34"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r>
              <a:rPr lang="en-US" altLang="en-US" smtClean="0"/>
              <a:t>1</a:t>
            </a:r>
          </a:p>
        </p:txBody>
      </p:sp>
    </p:spTree>
    <p:extLst>
      <p:ext uri="{BB962C8B-B14F-4D97-AF65-F5344CB8AC3E}">
        <p14:creationId xmlns:p14="http://schemas.microsoft.com/office/powerpoint/2010/main" val="17633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06775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1</a:t>
            </a:r>
            <a:endParaRPr lang="en-US"/>
          </a:p>
        </p:txBody>
      </p:sp>
    </p:spTree>
    <p:extLst>
      <p:ext uri="{BB962C8B-B14F-4D97-AF65-F5344CB8AC3E}">
        <p14:creationId xmlns:p14="http://schemas.microsoft.com/office/powerpoint/2010/main" val="1446499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74207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rtl="0"/>
            <a:endParaRPr lang="en-US" dirty="0"/>
          </a:p>
        </p:txBody>
      </p:sp>
    </p:spTree>
    <p:extLst>
      <p:ext uri="{BB962C8B-B14F-4D97-AF65-F5344CB8AC3E}">
        <p14:creationId xmlns:p14="http://schemas.microsoft.com/office/powerpoint/2010/main" val="32625896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75656" y="2130427"/>
            <a:ext cx="7200800" cy="1470025"/>
          </a:xfrm>
        </p:spPr>
        <p:txBody>
          <a:bodyPr/>
          <a:lstStyle>
            <a:lvl1pPr>
              <a:defRPr b="1"/>
            </a:lvl1pPr>
          </a:lstStyle>
          <a:p>
            <a:r>
              <a:rPr lang="en-US" dirty="0" smtClean="0"/>
              <a:t>Click to edit Master title style</a:t>
            </a:r>
            <a:endParaRPr lang="en-CA" dirty="0"/>
          </a:p>
        </p:txBody>
      </p:sp>
      <p:sp>
        <p:nvSpPr>
          <p:cNvPr id="3" name="Subtitle 2"/>
          <p:cNvSpPr>
            <a:spLocks noGrp="1"/>
          </p:cNvSpPr>
          <p:nvPr>
            <p:ph type="subTitle" idx="1"/>
          </p:nvPr>
        </p:nvSpPr>
        <p:spPr>
          <a:xfrm>
            <a:off x="1475656" y="3886200"/>
            <a:ext cx="72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
        <p:nvSpPr>
          <p:cNvPr id="6" name="Slide Number Placeholder 5"/>
          <p:cNvSpPr>
            <a:spLocks noGrp="1"/>
          </p:cNvSpPr>
          <p:nvPr>
            <p:ph type="sldNum" sz="quarter" idx="12"/>
          </p:nvPr>
        </p:nvSpPr>
        <p:spPr/>
        <p:txBody>
          <a:bodyPr/>
          <a:lstStyle/>
          <a:p>
            <a:fld id="{F282F515-F921-4984-936A-EE6634829926}" type="slidenum">
              <a:rPr lang="en-CA" smtClean="0"/>
              <a:t>‹#›</a:t>
            </a:fld>
            <a:endParaRPr lang="en-CA" dirty="0"/>
          </a:p>
        </p:txBody>
      </p:sp>
      <p:grpSp>
        <p:nvGrpSpPr>
          <p:cNvPr id="5" name="Group 4"/>
          <p:cNvGrpSpPr/>
          <p:nvPr userDrawn="1"/>
        </p:nvGrpSpPr>
        <p:grpSpPr>
          <a:xfrm>
            <a:off x="2" y="261"/>
            <a:ext cx="955823" cy="6857739"/>
            <a:chOff x="0" y="0"/>
            <a:chExt cx="1546308" cy="10058400"/>
          </a:xfrm>
        </p:grpSpPr>
        <p:sp>
          <p:nvSpPr>
            <p:cNvPr id="7" name="Rectangle 6"/>
            <p:cNvSpPr/>
            <p:nvPr userDrawn="1"/>
          </p:nvSpPr>
          <p:spPr>
            <a:xfrm>
              <a:off x="0" y="0"/>
              <a:ext cx="1546308" cy="10058400"/>
            </a:xfrm>
            <a:prstGeom prst="rect">
              <a:avLst/>
            </a:prstGeom>
            <a:solidFill>
              <a:srgbClr val="8A006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sz="1800"/>
            </a:p>
          </p:txBody>
        </p:sp>
        <p:sp>
          <p:nvSpPr>
            <p:cNvPr id="8" name="Text Box 2"/>
            <p:cNvSpPr txBox="1">
              <a:spLocks noChangeArrowheads="1"/>
            </p:cNvSpPr>
            <p:nvPr userDrawn="1"/>
          </p:nvSpPr>
          <p:spPr bwMode="auto">
            <a:xfrm rot="16200000">
              <a:off x="-4136692" y="4516286"/>
              <a:ext cx="9709091" cy="1053288"/>
            </a:xfrm>
            <a:prstGeom prst="rect">
              <a:avLst/>
            </a:prstGeom>
            <a:noFill/>
            <a:ln w="9525">
              <a:noFill/>
              <a:miter lim="800000"/>
              <a:headEnd/>
              <a:tailEnd/>
            </a:ln>
          </p:spPr>
          <p:txBody>
            <a:bodyPr rot="0" vert="horz" wrap="square" lIns="91440" tIns="45720" rIns="91440" bIns="45720" anchor="ctr" anchorCtr="0">
              <a:noAutofit/>
            </a:bodyPr>
            <a:lstStyle/>
            <a:p>
              <a:pPr marL="0" marR="0" algn="ctr">
                <a:lnSpc>
                  <a:spcPct val="115000"/>
                </a:lnSpc>
                <a:spcBef>
                  <a:spcPts val="0"/>
                </a:spcBef>
                <a:spcAft>
                  <a:spcPts val="1000"/>
                </a:spcAft>
              </a:pPr>
              <a:r>
                <a:rPr lang="en-CA" sz="4400" dirty="0">
                  <a:solidFill>
                    <a:srgbClr val="FF5DD5"/>
                  </a:solidFill>
                  <a:effectLst/>
                  <a:latin typeface="Brush Script MT"/>
                  <a:ea typeface="新細明體"/>
                  <a:cs typeface="Times New Roman"/>
                </a:rPr>
                <a:t>Where Care Always Comes First</a:t>
              </a:r>
              <a:endParaRPr lang="en-CA" sz="800" dirty="0">
                <a:effectLst/>
                <a:latin typeface="Calibri"/>
                <a:ea typeface="新細明體"/>
                <a:cs typeface="Times New Roman"/>
              </a:endParaRPr>
            </a:p>
          </p:txBody>
        </p:sp>
      </p:gr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20240" t="7282" r="19029" b="6673"/>
          <a:stretch/>
        </p:blipFill>
        <p:spPr>
          <a:xfrm>
            <a:off x="2428875" y="6021288"/>
            <a:ext cx="590550" cy="836712"/>
          </a:xfrm>
          <a:prstGeom prst="rect">
            <a:avLst/>
          </a:prstGeom>
        </p:spPr>
      </p:pic>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l="12775" t="6538" r="12392" b="8010"/>
          <a:stretch/>
        </p:blipFill>
        <p:spPr>
          <a:xfrm>
            <a:off x="4390981" y="6021289"/>
            <a:ext cx="694944" cy="793564"/>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02986" y="6021288"/>
            <a:ext cx="661303" cy="793564"/>
          </a:xfrm>
          <a:prstGeom prst="rect">
            <a:avLst/>
          </a:prstGeom>
        </p:spPr>
      </p:pic>
    </p:spTree>
    <p:extLst>
      <p:ext uri="{BB962C8B-B14F-4D97-AF65-F5344CB8AC3E}">
        <p14:creationId xmlns:p14="http://schemas.microsoft.com/office/powerpoint/2010/main" val="41121545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CA"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6" name="Slide Number Placeholder 5"/>
          <p:cNvSpPr>
            <a:spLocks noGrp="1"/>
          </p:cNvSpPr>
          <p:nvPr>
            <p:ph type="sldNum" sz="quarter" idx="12"/>
          </p:nvPr>
        </p:nvSpPr>
        <p:spPr/>
        <p:txBody>
          <a:bodyPr/>
          <a:lstStyle/>
          <a:p>
            <a:fld id="{F282F515-F921-4984-936A-EE6634829926}" type="slidenum">
              <a:rPr lang="en-CA" smtClean="0"/>
              <a:t>‹#›</a:t>
            </a:fld>
            <a:endParaRPr lang="en-CA"/>
          </a:p>
        </p:txBody>
      </p:sp>
      <p:sp>
        <p:nvSpPr>
          <p:cNvPr id="5" name="Rectangle 4"/>
          <p:cNvSpPr/>
          <p:nvPr userDrawn="1"/>
        </p:nvSpPr>
        <p:spPr>
          <a:xfrm>
            <a:off x="2" y="261"/>
            <a:ext cx="477911" cy="6857739"/>
          </a:xfrm>
          <a:prstGeom prst="rect">
            <a:avLst/>
          </a:prstGeom>
          <a:solidFill>
            <a:srgbClr val="8A006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sz="1800"/>
          </a:p>
        </p:txBody>
      </p:sp>
    </p:spTree>
    <p:extLst>
      <p:ext uri="{BB962C8B-B14F-4D97-AF65-F5344CB8AC3E}">
        <p14:creationId xmlns:p14="http://schemas.microsoft.com/office/powerpoint/2010/main" val="263146261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rot="10800000">
            <a:off x="1403649" y="332658"/>
            <a:ext cx="2057400" cy="5602633"/>
          </a:xfrm>
        </p:spPr>
        <p:txBody>
          <a:bodyPr vert="eaVert"/>
          <a:lstStyle>
            <a:lvl1pPr>
              <a:defRPr b="1"/>
            </a:lvl1pPr>
          </a:lstStyle>
          <a:p>
            <a:r>
              <a:rPr lang="en-US" dirty="0" smtClean="0"/>
              <a:t>Click to edit Master title style</a:t>
            </a:r>
            <a:endParaRPr lang="en-CA" dirty="0"/>
          </a:p>
        </p:txBody>
      </p:sp>
      <p:sp>
        <p:nvSpPr>
          <p:cNvPr id="3" name="Vertical Text Placeholder 2"/>
          <p:cNvSpPr>
            <a:spLocks noGrp="1"/>
          </p:cNvSpPr>
          <p:nvPr>
            <p:ph type="body" orient="vert" idx="1"/>
          </p:nvPr>
        </p:nvSpPr>
        <p:spPr>
          <a:xfrm rot="10800000">
            <a:off x="3707905" y="332658"/>
            <a:ext cx="4929336" cy="5602633"/>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6" name="Slide Number Placeholder 5"/>
          <p:cNvSpPr>
            <a:spLocks noGrp="1"/>
          </p:cNvSpPr>
          <p:nvPr>
            <p:ph type="sldNum" sz="quarter" idx="12"/>
          </p:nvPr>
        </p:nvSpPr>
        <p:spPr/>
        <p:txBody>
          <a:bodyPr/>
          <a:lstStyle/>
          <a:p>
            <a:fld id="{F282F515-F921-4984-936A-EE6634829926}" type="slidenum">
              <a:rPr lang="en-CA" smtClean="0"/>
              <a:t>‹#›</a:t>
            </a:fld>
            <a:endParaRPr lang="en-CA"/>
          </a:p>
        </p:txBody>
      </p:sp>
      <p:sp>
        <p:nvSpPr>
          <p:cNvPr id="5" name="Rectangle 4"/>
          <p:cNvSpPr/>
          <p:nvPr userDrawn="1"/>
        </p:nvSpPr>
        <p:spPr>
          <a:xfrm>
            <a:off x="2" y="261"/>
            <a:ext cx="477911" cy="6857739"/>
          </a:xfrm>
          <a:prstGeom prst="rect">
            <a:avLst/>
          </a:prstGeom>
          <a:solidFill>
            <a:srgbClr val="8A006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sz="1800"/>
          </a:p>
        </p:txBody>
      </p:sp>
    </p:spTree>
    <p:extLst>
      <p:ext uri="{BB962C8B-B14F-4D97-AF65-F5344CB8AC3E}">
        <p14:creationId xmlns:p14="http://schemas.microsoft.com/office/powerpoint/2010/main" val="201768105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75656" y="2130427"/>
            <a:ext cx="7200800" cy="1470025"/>
          </a:xfrm>
        </p:spPr>
        <p:txBody>
          <a:bodyPr/>
          <a:lstStyle>
            <a:lvl1pPr>
              <a:defRPr b="1"/>
            </a:lvl1pPr>
          </a:lstStyle>
          <a:p>
            <a:r>
              <a:rPr lang="en-US" dirty="0" smtClean="0"/>
              <a:t>Click to edit Master title style</a:t>
            </a:r>
            <a:endParaRPr lang="en-CA" dirty="0"/>
          </a:p>
        </p:txBody>
      </p:sp>
      <p:sp>
        <p:nvSpPr>
          <p:cNvPr id="3" name="Subtitle 2"/>
          <p:cNvSpPr>
            <a:spLocks noGrp="1"/>
          </p:cNvSpPr>
          <p:nvPr>
            <p:ph type="subTitle" idx="1"/>
          </p:nvPr>
        </p:nvSpPr>
        <p:spPr>
          <a:xfrm>
            <a:off x="1475656" y="3886200"/>
            <a:ext cx="72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
        <p:nvSpPr>
          <p:cNvPr id="6" name="Slide Number Placeholder 5"/>
          <p:cNvSpPr>
            <a:spLocks noGrp="1"/>
          </p:cNvSpPr>
          <p:nvPr>
            <p:ph type="sldNum" sz="quarter" idx="12"/>
          </p:nvPr>
        </p:nvSpPr>
        <p:spPr/>
        <p:txBody>
          <a:bodyPr/>
          <a:lstStyle/>
          <a:p>
            <a:fld id="{F282F515-F921-4984-936A-EE6634829926}" type="slidenum">
              <a:rPr lang="en-CA" smtClean="0">
                <a:solidFill>
                  <a:prstClr val="black">
                    <a:tint val="75000"/>
                  </a:prstClr>
                </a:solidFill>
              </a:rPr>
              <a:pPr/>
              <a:t>‹#›</a:t>
            </a:fld>
            <a:endParaRPr lang="en-CA" dirty="0">
              <a:solidFill>
                <a:prstClr val="black">
                  <a:tint val="75000"/>
                </a:prstClr>
              </a:solidFill>
            </a:endParaRPr>
          </a:p>
        </p:txBody>
      </p:sp>
      <p:grpSp>
        <p:nvGrpSpPr>
          <p:cNvPr id="5" name="Group 4"/>
          <p:cNvGrpSpPr/>
          <p:nvPr userDrawn="1"/>
        </p:nvGrpSpPr>
        <p:grpSpPr>
          <a:xfrm>
            <a:off x="2" y="261"/>
            <a:ext cx="955823" cy="6857739"/>
            <a:chOff x="0" y="0"/>
            <a:chExt cx="1546308" cy="10058400"/>
          </a:xfrm>
        </p:grpSpPr>
        <p:sp>
          <p:nvSpPr>
            <p:cNvPr id="7" name="Rectangle 6"/>
            <p:cNvSpPr/>
            <p:nvPr userDrawn="1"/>
          </p:nvSpPr>
          <p:spPr>
            <a:xfrm>
              <a:off x="0" y="0"/>
              <a:ext cx="1546308" cy="10058400"/>
            </a:xfrm>
            <a:prstGeom prst="rect">
              <a:avLst/>
            </a:prstGeom>
            <a:solidFill>
              <a:srgbClr val="8A006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sz="1800">
                <a:solidFill>
                  <a:prstClr val="white"/>
                </a:solidFill>
              </a:endParaRPr>
            </a:p>
          </p:txBody>
        </p:sp>
        <p:sp>
          <p:nvSpPr>
            <p:cNvPr id="8" name="Text Box 2"/>
            <p:cNvSpPr txBox="1">
              <a:spLocks noChangeArrowheads="1"/>
            </p:cNvSpPr>
            <p:nvPr userDrawn="1"/>
          </p:nvSpPr>
          <p:spPr bwMode="auto">
            <a:xfrm rot="16200000">
              <a:off x="-4136692" y="4516286"/>
              <a:ext cx="9709091" cy="1053288"/>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15000"/>
                </a:lnSpc>
                <a:spcAft>
                  <a:spcPts val="1000"/>
                </a:spcAft>
              </a:pPr>
              <a:r>
                <a:rPr lang="en-CA" sz="4400" dirty="0">
                  <a:solidFill>
                    <a:srgbClr val="FF5DD5"/>
                  </a:solidFill>
                  <a:latin typeface="Brush Script MT"/>
                  <a:ea typeface="新細明體"/>
                  <a:cs typeface="Times New Roman"/>
                </a:rPr>
                <a:t>Where Care Always Comes First</a:t>
              </a:r>
              <a:endParaRPr lang="en-CA" sz="800" dirty="0">
                <a:solidFill>
                  <a:prstClr val="black"/>
                </a:solidFill>
                <a:ea typeface="新細明體"/>
                <a:cs typeface="Times New Roman"/>
              </a:endParaRPr>
            </a:p>
          </p:txBody>
        </p:sp>
      </p:gr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20240" t="7282" r="19029" b="6673"/>
          <a:stretch/>
        </p:blipFill>
        <p:spPr>
          <a:xfrm>
            <a:off x="2428875" y="6021288"/>
            <a:ext cx="590550" cy="836712"/>
          </a:xfrm>
          <a:prstGeom prst="rect">
            <a:avLst/>
          </a:prstGeom>
        </p:spPr>
      </p:pic>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l="12775" t="6538" r="12392" b="8010"/>
          <a:stretch/>
        </p:blipFill>
        <p:spPr>
          <a:xfrm>
            <a:off x="4390981" y="6021289"/>
            <a:ext cx="694944" cy="793564"/>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02986" y="6021288"/>
            <a:ext cx="661303" cy="793564"/>
          </a:xfrm>
          <a:prstGeom prst="rect">
            <a:avLst/>
          </a:prstGeom>
        </p:spPr>
      </p:pic>
    </p:spTree>
    <p:extLst>
      <p:ext uri="{BB962C8B-B14F-4D97-AF65-F5344CB8AC3E}">
        <p14:creationId xmlns:p14="http://schemas.microsoft.com/office/powerpoint/2010/main" val="362887153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43608" y="127542"/>
            <a:ext cx="7632848" cy="1143000"/>
          </a:xfrm>
        </p:spPr>
        <p:txBody>
          <a:bodyPr/>
          <a:lstStyle>
            <a:lvl1pPr>
              <a:defRPr b="1"/>
            </a:lvl1pPr>
          </a:lstStyle>
          <a:p>
            <a:r>
              <a:rPr lang="en-US" dirty="0" smtClean="0"/>
              <a:t>Click to edit Master title style</a:t>
            </a:r>
            <a:endParaRPr lang="en-CA" dirty="0"/>
          </a:p>
        </p:txBody>
      </p:sp>
      <p:sp>
        <p:nvSpPr>
          <p:cNvPr id="3" name="Content Placeholder 2"/>
          <p:cNvSpPr>
            <a:spLocks noGrp="1"/>
          </p:cNvSpPr>
          <p:nvPr>
            <p:ph idx="1"/>
          </p:nvPr>
        </p:nvSpPr>
        <p:spPr>
          <a:xfrm>
            <a:off x="1042988" y="1468051"/>
            <a:ext cx="7643813" cy="455323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6" name="Slide Number Placeholder 5"/>
          <p:cNvSpPr>
            <a:spLocks noGrp="1"/>
          </p:cNvSpPr>
          <p:nvPr>
            <p:ph type="sldNum" sz="quarter" idx="12"/>
          </p:nvPr>
        </p:nvSpPr>
        <p:spPr/>
        <p:txBody>
          <a:bodyPr/>
          <a:lstStyle/>
          <a:p>
            <a:fld id="{F282F515-F921-4984-936A-EE6634829926}" type="slidenum">
              <a:rPr lang="en-CA" smtClean="0">
                <a:solidFill>
                  <a:prstClr val="black">
                    <a:tint val="75000"/>
                  </a:prstClr>
                </a:solidFill>
              </a:rPr>
              <a:pPr/>
              <a:t>‹#›</a:t>
            </a:fld>
            <a:endParaRPr lang="en-CA">
              <a:solidFill>
                <a:prstClr val="black">
                  <a:tint val="75000"/>
                </a:prstClr>
              </a:solidFill>
            </a:endParaRPr>
          </a:p>
        </p:txBody>
      </p:sp>
      <p:sp>
        <p:nvSpPr>
          <p:cNvPr id="5" name="Rectangle 4"/>
          <p:cNvSpPr/>
          <p:nvPr userDrawn="1"/>
        </p:nvSpPr>
        <p:spPr>
          <a:xfrm>
            <a:off x="2" y="261"/>
            <a:ext cx="477911" cy="6857739"/>
          </a:xfrm>
          <a:prstGeom prst="rect">
            <a:avLst/>
          </a:prstGeom>
          <a:solidFill>
            <a:srgbClr val="8A006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sz="1800">
              <a:solidFill>
                <a:prstClr val="white"/>
              </a:solidFill>
            </a:endParaRPr>
          </a:p>
        </p:txBody>
      </p:sp>
    </p:spTree>
    <p:extLst>
      <p:ext uri="{BB962C8B-B14F-4D97-AF65-F5344CB8AC3E}">
        <p14:creationId xmlns:p14="http://schemas.microsoft.com/office/powerpoint/2010/main" val="23493089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75656" y="4406902"/>
            <a:ext cx="7200801" cy="1362075"/>
          </a:xfrm>
        </p:spPr>
        <p:txBody>
          <a:bodyPr anchor="t"/>
          <a:lstStyle>
            <a:lvl1pPr algn="l">
              <a:defRPr sz="4000" b="1" cap="all"/>
            </a:lvl1pPr>
          </a:lstStyle>
          <a:p>
            <a:r>
              <a:rPr lang="en-US" dirty="0" smtClean="0"/>
              <a:t>Click to edit Master title style</a:t>
            </a:r>
            <a:endParaRPr lang="en-CA" dirty="0"/>
          </a:p>
        </p:txBody>
      </p:sp>
      <p:sp>
        <p:nvSpPr>
          <p:cNvPr id="3" name="Text Placeholder 2"/>
          <p:cNvSpPr>
            <a:spLocks noGrp="1"/>
          </p:cNvSpPr>
          <p:nvPr>
            <p:ph type="body" idx="1"/>
          </p:nvPr>
        </p:nvSpPr>
        <p:spPr>
          <a:xfrm>
            <a:off x="1475656" y="2906713"/>
            <a:ext cx="72008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F282F515-F921-4984-936A-EE6634829926}" type="slidenum">
              <a:rPr lang="en-CA" smtClean="0">
                <a:solidFill>
                  <a:prstClr val="black">
                    <a:tint val="75000"/>
                  </a:prstClr>
                </a:solidFill>
              </a:rPr>
              <a:pPr/>
              <a:t>‹#›</a:t>
            </a:fld>
            <a:endParaRPr lang="en-CA">
              <a:solidFill>
                <a:prstClr val="black">
                  <a:tint val="75000"/>
                </a:prstClr>
              </a:solidFill>
            </a:endParaRPr>
          </a:p>
        </p:txBody>
      </p:sp>
      <p:sp>
        <p:nvSpPr>
          <p:cNvPr id="5" name="Rectangle 4"/>
          <p:cNvSpPr/>
          <p:nvPr userDrawn="1"/>
        </p:nvSpPr>
        <p:spPr>
          <a:xfrm>
            <a:off x="2" y="261"/>
            <a:ext cx="477911" cy="6857739"/>
          </a:xfrm>
          <a:prstGeom prst="rect">
            <a:avLst/>
          </a:prstGeom>
          <a:solidFill>
            <a:srgbClr val="8A006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sz="1800">
              <a:solidFill>
                <a:prstClr val="white"/>
              </a:solidFill>
            </a:endParaRPr>
          </a:p>
        </p:txBody>
      </p:sp>
    </p:spTree>
    <p:extLst>
      <p:ext uri="{BB962C8B-B14F-4D97-AF65-F5344CB8AC3E}">
        <p14:creationId xmlns:p14="http://schemas.microsoft.com/office/powerpoint/2010/main" val="144922084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71601" y="274638"/>
            <a:ext cx="7704856" cy="1143000"/>
          </a:xfrm>
        </p:spPr>
        <p:txBody>
          <a:bodyPr/>
          <a:lstStyle>
            <a:lvl1pPr>
              <a:defRPr b="1"/>
            </a:lvl1pPr>
          </a:lstStyle>
          <a:p>
            <a:r>
              <a:rPr lang="en-US" dirty="0" smtClean="0"/>
              <a:t>Click to edit Master title style</a:t>
            </a:r>
            <a:endParaRPr lang="en-CA" dirty="0"/>
          </a:p>
        </p:txBody>
      </p:sp>
      <p:sp>
        <p:nvSpPr>
          <p:cNvPr id="3" name="Content Placeholder 2"/>
          <p:cNvSpPr>
            <a:spLocks noGrp="1"/>
          </p:cNvSpPr>
          <p:nvPr>
            <p:ph sz="half" idx="1"/>
          </p:nvPr>
        </p:nvSpPr>
        <p:spPr>
          <a:xfrm>
            <a:off x="971600" y="1600203"/>
            <a:ext cx="3600399" cy="4205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Content Placeholder 3"/>
          <p:cNvSpPr>
            <a:spLocks noGrp="1"/>
          </p:cNvSpPr>
          <p:nvPr>
            <p:ph sz="half" idx="2"/>
          </p:nvPr>
        </p:nvSpPr>
        <p:spPr>
          <a:xfrm>
            <a:off x="4860033" y="1600203"/>
            <a:ext cx="3816425" cy="4205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Slide Number Placeholder 6"/>
          <p:cNvSpPr>
            <a:spLocks noGrp="1"/>
          </p:cNvSpPr>
          <p:nvPr>
            <p:ph type="sldNum" sz="quarter" idx="12"/>
          </p:nvPr>
        </p:nvSpPr>
        <p:spPr/>
        <p:txBody>
          <a:bodyPr/>
          <a:lstStyle/>
          <a:p>
            <a:fld id="{F282F515-F921-4984-936A-EE6634829926}" type="slidenum">
              <a:rPr lang="en-CA" smtClean="0">
                <a:solidFill>
                  <a:prstClr val="black">
                    <a:tint val="75000"/>
                  </a:prstClr>
                </a:solidFill>
              </a:rPr>
              <a:pPr/>
              <a:t>‹#›</a:t>
            </a:fld>
            <a:endParaRPr lang="en-CA">
              <a:solidFill>
                <a:prstClr val="black">
                  <a:tint val="75000"/>
                </a:prstClr>
              </a:solidFill>
            </a:endParaRPr>
          </a:p>
        </p:txBody>
      </p:sp>
      <p:sp>
        <p:nvSpPr>
          <p:cNvPr id="6" name="Rectangle 5"/>
          <p:cNvSpPr/>
          <p:nvPr userDrawn="1"/>
        </p:nvSpPr>
        <p:spPr>
          <a:xfrm>
            <a:off x="2" y="261"/>
            <a:ext cx="477911" cy="6857739"/>
          </a:xfrm>
          <a:prstGeom prst="rect">
            <a:avLst/>
          </a:prstGeom>
          <a:solidFill>
            <a:srgbClr val="8A006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sz="1800">
              <a:solidFill>
                <a:prstClr val="white"/>
              </a:solidFill>
            </a:endParaRPr>
          </a:p>
        </p:txBody>
      </p:sp>
    </p:spTree>
    <p:extLst>
      <p:ext uri="{BB962C8B-B14F-4D97-AF65-F5344CB8AC3E}">
        <p14:creationId xmlns:p14="http://schemas.microsoft.com/office/powerpoint/2010/main" val="267828021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9592" y="127542"/>
            <a:ext cx="7776864" cy="1143000"/>
          </a:xfrm>
        </p:spPr>
        <p:txBody>
          <a:bodyPr/>
          <a:lstStyle>
            <a:lvl1pPr>
              <a:defRPr b="1"/>
            </a:lvl1pPr>
          </a:lstStyle>
          <a:p>
            <a:r>
              <a:rPr lang="en-US" dirty="0" smtClean="0"/>
              <a:t>Click to edit Master title style</a:t>
            </a:r>
            <a:endParaRPr lang="en-CA" dirty="0"/>
          </a:p>
        </p:txBody>
      </p:sp>
      <p:sp>
        <p:nvSpPr>
          <p:cNvPr id="3" name="Text Placeholder 2"/>
          <p:cNvSpPr>
            <a:spLocks noGrp="1"/>
          </p:cNvSpPr>
          <p:nvPr>
            <p:ph type="body" idx="1"/>
          </p:nvPr>
        </p:nvSpPr>
        <p:spPr>
          <a:xfrm>
            <a:off x="899594" y="1535115"/>
            <a:ext cx="3744415" cy="58780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899594" y="2174877"/>
            <a:ext cx="3744415" cy="36303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788025" y="1535115"/>
            <a:ext cx="3859991" cy="58780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88025" y="2174877"/>
            <a:ext cx="3859991" cy="36303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9" name="Slide Number Placeholder 8"/>
          <p:cNvSpPr>
            <a:spLocks noGrp="1"/>
          </p:cNvSpPr>
          <p:nvPr>
            <p:ph type="sldNum" sz="quarter" idx="12"/>
          </p:nvPr>
        </p:nvSpPr>
        <p:spPr/>
        <p:txBody>
          <a:bodyPr/>
          <a:lstStyle/>
          <a:p>
            <a:fld id="{F282F515-F921-4984-936A-EE6634829926}" type="slidenum">
              <a:rPr lang="en-CA" smtClean="0">
                <a:solidFill>
                  <a:prstClr val="black">
                    <a:tint val="75000"/>
                  </a:prstClr>
                </a:solidFill>
              </a:rPr>
              <a:pPr/>
              <a:t>‹#›</a:t>
            </a:fld>
            <a:endParaRPr lang="en-CA">
              <a:solidFill>
                <a:prstClr val="black">
                  <a:tint val="75000"/>
                </a:prstClr>
              </a:solidFill>
            </a:endParaRPr>
          </a:p>
        </p:txBody>
      </p:sp>
      <p:sp>
        <p:nvSpPr>
          <p:cNvPr id="8" name="Rectangle 7"/>
          <p:cNvSpPr/>
          <p:nvPr userDrawn="1"/>
        </p:nvSpPr>
        <p:spPr>
          <a:xfrm>
            <a:off x="2" y="261"/>
            <a:ext cx="477911" cy="6857739"/>
          </a:xfrm>
          <a:prstGeom prst="rect">
            <a:avLst/>
          </a:prstGeom>
          <a:solidFill>
            <a:srgbClr val="8A006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sz="1800">
              <a:solidFill>
                <a:prstClr val="white"/>
              </a:solidFill>
            </a:endParaRPr>
          </a:p>
        </p:txBody>
      </p:sp>
    </p:spTree>
    <p:extLst>
      <p:ext uri="{BB962C8B-B14F-4D97-AF65-F5344CB8AC3E}">
        <p14:creationId xmlns:p14="http://schemas.microsoft.com/office/powerpoint/2010/main" val="28701833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43608" y="127542"/>
            <a:ext cx="7632848" cy="1143000"/>
          </a:xfrm>
        </p:spPr>
        <p:txBody>
          <a:bodyPr/>
          <a:lstStyle>
            <a:lvl1pPr>
              <a:defRPr b="1"/>
            </a:lvl1pPr>
          </a:lstStyle>
          <a:p>
            <a:r>
              <a:rPr lang="en-US" dirty="0" smtClean="0"/>
              <a:t>Click to edit Master title style</a:t>
            </a:r>
            <a:endParaRPr lang="en-CA" dirty="0"/>
          </a:p>
        </p:txBody>
      </p:sp>
      <p:sp>
        <p:nvSpPr>
          <p:cNvPr id="5" name="Slide Number Placeholder 4"/>
          <p:cNvSpPr>
            <a:spLocks noGrp="1"/>
          </p:cNvSpPr>
          <p:nvPr>
            <p:ph type="sldNum" sz="quarter" idx="12"/>
          </p:nvPr>
        </p:nvSpPr>
        <p:spPr/>
        <p:txBody>
          <a:bodyPr/>
          <a:lstStyle/>
          <a:p>
            <a:fld id="{F282F515-F921-4984-936A-EE6634829926}" type="slidenum">
              <a:rPr lang="en-CA" smtClean="0">
                <a:solidFill>
                  <a:prstClr val="black">
                    <a:tint val="75000"/>
                  </a:prstClr>
                </a:solidFill>
              </a:rPr>
              <a:pPr/>
              <a:t>‹#›</a:t>
            </a:fld>
            <a:endParaRPr lang="en-CA">
              <a:solidFill>
                <a:prstClr val="black">
                  <a:tint val="75000"/>
                </a:prstClr>
              </a:solidFill>
            </a:endParaRPr>
          </a:p>
        </p:txBody>
      </p:sp>
      <p:sp>
        <p:nvSpPr>
          <p:cNvPr id="4" name="Rectangle 3"/>
          <p:cNvSpPr/>
          <p:nvPr userDrawn="1"/>
        </p:nvSpPr>
        <p:spPr>
          <a:xfrm>
            <a:off x="2" y="261"/>
            <a:ext cx="477911" cy="6857739"/>
          </a:xfrm>
          <a:prstGeom prst="rect">
            <a:avLst/>
          </a:prstGeom>
          <a:solidFill>
            <a:srgbClr val="8A006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sz="1800">
              <a:solidFill>
                <a:prstClr val="white"/>
              </a:solidFill>
            </a:endParaRPr>
          </a:p>
        </p:txBody>
      </p:sp>
    </p:spTree>
    <p:extLst>
      <p:ext uri="{BB962C8B-B14F-4D97-AF65-F5344CB8AC3E}">
        <p14:creationId xmlns:p14="http://schemas.microsoft.com/office/powerpoint/2010/main" val="124233356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282F515-F921-4984-936A-EE6634829926}" type="slidenum">
              <a:rPr lang="en-CA" smtClean="0">
                <a:solidFill>
                  <a:prstClr val="black">
                    <a:tint val="75000"/>
                  </a:prstClr>
                </a:solidFill>
              </a:rPr>
              <a:pPr/>
              <a:t>‹#›</a:t>
            </a:fld>
            <a:endParaRPr lang="en-CA">
              <a:solidFill>
                <a:prstClr val="black">
                  <a:tint val="75000"/>
                </a:prstClr>
              </a:solidFill>
            </a:endParaRPr>
          </a:p>
        </p:txBody>
      </p:sp>
      <p:sp>
        <p:nvSpPr>
          <p:cNvPr id="3" name="Rectangle 2"/>
          <p:cNvSpPr/>
          <p:nvPr userDrawn="1"/>
        </p:nvSpPr>
        <p:spPr>
          <a:xfrm>
            <a:off x="2" y="261"/>
            <a:ext cx="477911" cy="6857739"/>
          </a:xfrm>
          <a:prstGeom prst="rect">
            <a:avLst/>
          </a:prstGeom>
          <a:solidFill>
            <a:srgbClr val="8A006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sz="1800">
              <a:solidFill>
                <a:prstClr val="white"/>
              </a:solidFill>
            </a:endParaRPr>
          </a:p>
        </p:txBody>
      </p:sp>
    </p:spTree>
    <p:extLst>
      <p:ext uri="{BB962C8B-B14F-4D97-AF65-F5344CB8AC3E}">
        <p14:creationId xmlns:p14="http://schemas.microsoft.com/office/powerpoint/2010/main" val="163329008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1641" y="273050"/>
            <a:ext cx="3008313" cy="1162050"/>
          </a:xfrm>
        </p:spPr>
        <p:txBody>
          <a:bodyPr anchor="b"/>
          <a:lstStyle>
            <a:lvl1pPr algn="l">
              <a:defRPr sz="2000" b="1"/>
            </a:lvl1pPr>
          </a:lstStyle>
          <a:p>
            <a:r>
              <a:rPr lang="en-US" dirty="0" smtClean="0"/>
              <a:t>Click to edit Master title style</a:t>
            </a:r>
            <a:endParaRPr lang="en-CA" dirty="0"/>
          </a:p>
        </p:txBody>
      </p:sp>
      <p:sp>
        <p:nvSpPr>
          <p:cNvPr id="3" name="Content Placeholder 2"/>
          <p:cNvSpPr>
            <a:spLocks noGrp="1"/>
          </p:cNvSpPr>
          <p:nvPr>
            <p:ph idx="1"/>
          </p:nvPr>
        </p:nvSpPr>
        <p:spPr>
          <a:xfrm>
            <a:off x="4552336" y="260650"/>
            <a:ext cx="417564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Text Placeholder 3"/>
          <p:cNvSpPr>
            <a:spLocks noGrp="1"/>
          </p:cNvSpPr>
          <p:nvPr>
            <p:ph type="body" sz="half" idx="2"/>
          </p:nvPr>
        </p:nvSpPr>
        <p:spPr>
          <a:xfrm>
            <a:off x="133164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F282F515-F921-4984-936A-EE6634829926}" type="slidenum">
              <a:rPr lang="en-CA" smtClean="0">
                <a:solidFill>
                  <a:prstClr val="black">
                    <a:tint val="75000"/>
                  </a:prstClr>
                </a:solidFill>
              </a:rPr>
              <a:pPr/>
              <a:t>‹#›</a:t>
            </a:fld>
            <a:endParaRPr lang="en-CA">
              <a:solidFill>
                <a:prstClr val="black">
                  <a:tint val="75000"/>
                </a:prstClr>
              </a:solidFill>
            </a:endParaRPr>
          </a:p>
        </p:txBody>
      </p:sp>
      <p:sp>
        <p:nvSpPr>
          <p:cNvPr id="6" name="Rectangle 5"/>
          <p:cNvSpPr/>
          <p:nvPr userDrawn="1"/>
        </p:nvSpPr>
        <p:spPr>
          <a:xfrm>
            <a:off x="2" y="261"/>
            <a:ext cx="477911" cy="6857739"/>
          </a:xfrm>
          <a:prstGeom prst="rect">
            <a:avLst/>
          </a:prstGeom>
          <a:solidFill>
            <a:srgbClr val="8A006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sz="1800">
              <a:solidFill>
                <a:prstClr val="white"/>
              </a:solidFill>
            </a:endParaRPr>
          </a:p>
        </p:txBody>
      </p:sp>
    </p:spTree>
    <p:extLst>
      <p:ext uri="{BB962C8B-B14F-4D97-AF65-F5344CB8AC3E}">
        <p14:creationId xmlns:p14="http://schemas.microsoft.com/office/powerpoint/2010/main" val="38843156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43608" y="127542"/>
            <a:ext cx="7632848" cy="1143000"/>
          </a:xfrm>
        </p:spPr>
        <p:txBody>
          <a:bodyPr/>
          <a:lstStyle>
            <a:lvl1pPr>
              <a:defRPr b="1"/>
            </a:lvl1pPr>
          </a:lstStyle>
          <a:p>
            <a:r>
              <a:rPr lang="en-US" dirty="0" smtClean="0"/>
              <a:t>Click to edit Master title style</a:t>
            </a:r>
            <a:endParaRPr lang="en-CA" dirty="0"/>
          </a:p>
        </p:txBody>
      </p:sp>
      <p:sp>
        <p:nvSpPr>
          <p:cNvPr id="3" name="Content Placeholder 2"/>
          <p:cNvSpPr>
            <a:spLocks noGrp="1"/>
          </p:cNvSpPr>
          <p:nvPr>
            <p:ph idx="1"/>
          </p:nvPr>
        </p:nvSpPr>
        <p:spPr>
          <a:xfrm>
            <a:off x="1042988" y="1468051"/>
            <a:ext cx="7643813" cy="455323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6" name="Slide Number Placeholder 5"/>
          <p:cNvSpPr>
            <a:spLocks noGrp="1"/>
          </p:cNvSpPr>
          <p:nvPr>
            <p:ph type="sldNum" sz="quarter" idx="12"/>
          </p:nvPr>
        </p:nvSpPr>
        <p:spPr/>
        <p:txBody>
          <a:bodyPr/>
          <a:lstStyle/>
          <a:p>
            <a:fld id="{F282F515-F921-4984-936A-EE6634829926}" type="slidenum">
              <a:rPr lang="en-CA" smtClean="0"/>
              <a:t>‹#›</a:t>
            </a:fld>
            <a:endParaRPr lang="en-CA"/>
          </a:p>
        </p:txBody>
      </p:sp>
      <p:sp>
        <p:nvSpPr>
          <p:cNvPr id="5" name="Rectangle 4"/>
          <p:cNvSpPr/>
          <p:nvPr userDrawn="1"/>
        </p:nvSpPr>
        <p:spPr>
          <a:xfrm>
            <a:off x="2" y="261"/>
            <a:ext cx="477911" cy="6857739"/>
          </a:xfrm>
          <a:prstGeom prst="rect">
            <a:avLst/>
          </a:prstGeom>
          <a:solidFill>
            <a:srgbClr val="8A006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sz="1800"/>
          </a:p>
        </p:txBody>
      </p:sp>
    </p:spTree>
    <p:extLst>
      <p:ext uri="{BB962C8B-B14F-4D97-AF65-F5344CB8AC3E}">
        <p14:creationId xmlns:p14="http://schemas.microsoft.com/office/powerpoint/2010/main" val="364519950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65920" y="4464186"/>
            <a:ext cx="5486400" cy="566738"/>
          </a:xfrm>
        </p:spPr>
        <p:txBody>
          <a:bodyPr anchor="b"/>
          <a:lstStyle>
            <a:lvl1pPr algn="l">
              <a:defRPr sz="2000" b="1"/>
            </a:lvl1pPr>
          </a:lstStyle>
          <a:p>
            <a:r>
              <a:rPr lang="en-US" dirty="0" smtClean="0"/>
              <a:t>Click to edit Master title style</a:t>
            </a:r>
            <a:endParaRPr lang="en-CA" dirty="0"/>
          </a:p>
        </p:txBody>
      </p:sp>
      <p:sp>
        <p:nvSpPr>
          <p:cNvPr id="3" name="Picture Placeholder 2"/>
          <p:cNvSpPr>
            <a:spLocks noGrp="1"/>
          </p:cNvSpPr>
          <p:nvPr>
            <p:ph type="pic" idx="1"/>
          </p:nvPr>
        </p:nvSpPr>
        <p:spPr>
          <a:xfrm>
            <a:off x="1965920" y="276361"/>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965920" y="5030924"/>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F282F515-F921-4984-936A-EE6634829926}" type="slidenum">
              <a:rPr lang="en-CA" smtClean="0">
                <a:solidFill>
                  <a:prstClr val="black">
                    <a:tint val="75000"/>
                  </a:prstClr>
                </a:solidFill>
              </a:rPr>
              <a:pPr/>
              <a:t>‹#›</a:t>
            </a:fld>
            <a:endParaRPr lang="en-CA">
              <a:solidFill>
                <a:prstClr val="black">
                  <a:tint val="75000"/>
                </a:prstClr>
              </a:solidFill>
            </a:endParaRPr>
          </a:p>
        </p:txBody>
      </p:sp>
      <p:sp>
        <p:nvSpPr>
          <p:cNvPr id="6" name="Rectangle 5"/>
          <p:cNvSpPr/>
          <p:nvPr userDrawn="1"/>
        </p:nvSpPr>
        <p:spPr>
          <a:xfrm>
            <a:off x="2" y="261"/>
            <a:ext cx="477911" cy="6857739"/>
          </a:xfrm>
          <a:prstGeom prst="rect">
            <a:avLst/>
          </a:prstGeom>
          <a:solidFill>
            <a:srgbClr val="8A006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sz="1800">
              <a:solidFill>
                <a:prstClr val="white"/>
              </a:solidFill>
            </a:endParaRPr>
          </a:p>
        </p:txBody>
      </p:sp>
    </p:spTree>
    <p:extLst>
      <p:ext uri="{BB962C8B-B14F-4D97-AF65-F5344CB8AC3E}">
        <p14:creationId xmlns:p14="http://schemas.microsoft.com/office/powerpoint/2010/main" val="287395682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CA"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6" name="Slide Number Placeholder 5"/>
          <p:cNvSpPr>
            <a:spLocks noGrp="1"/>
          </p:cNvSpPr>
          <p:nvPr>
            <p:ph type="sldNum" sz="quarter" idx="12"/>
          </p:nvPr>
        </p:nvSpPr>
        <p:spPr/>
        <p:txBody>
          <a:bodyPr/>
          <a:lstStyle/>
          <a:p>
            <a:fld id="{F282F515-F921-4984-936A-EE6634829926}" type="slidenum">
              <a:rPr lang="en-CA" smtClean="0">
                <a:solidFill>
                  <a:prstClr val="black">
                    <a:tint val="75000"/>
                  </a:prstClr>
                </a:solidFill>
              </a:rPr>
              <a:pPr/>
              <a:t>‹#›</a:t>
            </a:fld>
            <a:endParaRPr lang="en-CA">
              <a:solidFill>
                <a:prstClr val="black">
                  <a:tint val="75000"/>
                </a:prstClr>
              </a:solidFill>
            </a:endParaRPr>
          </a:p>
        </p:txBody>
      </p:sp>
      <p:sp>
        <p:nvSpPr>
          <p:cNvPr id="5" name="Rectangle 4"/>
          <p:cNvSpPr/>
          <p:nvPr userDrawn="1"/>
        </p:nvSpPr>
        <p:spPr>
          <a:xfrm>
            <a:off x="2" y="261"/>
            <a:ext cx="477911" cy="6857739"/>
          </a:xfrm>
          <a:prstGeom prst="rect">
            <a:avLst/>
          </a:prstGeom>
          <a:solidFill>
            <a:srgbClr val="8A006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sz="1800">
              <a:solidFill>
                <a:prstClr val="white"/>
              </a:solidFill>
            </a:endParaRPr>
          </a:p>
        </p:txBody>
      </p:sp>
    </p:spTree>
    <p:extLst>
      <p:ext uri="{BB962C8B-B14F-4D97-AF65-F5344CB8AC3E}">
        <p14:creationId xmlns:p14="http://schemas.microsoft.com/office/powerpoint/2010/main" val="317870588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rot="10800000">
            <a:off x="1403649" y="332658"/>
            <a:ext cx="2057400" cy="5602633"/>
          </a:xfrm>
        </p:spPr>
        <p:txBody>
          <a:bodyPr vert="eaVert"/>
          <a:lstStyle>
            <a:lvl1pPr>
              <a:defRPr b="1"/>
            </a:lvl1pPr>
          </a:lstStyle>
          <a:p>
            <a:r>
              <a:rPr lang="en-US" dirty="0" smtClean="0"/>
              <a:t>Click to edit Master title style</a:t>
            </a:r>
            <a:endParaRPr lang="en-CA" dirty="0"/>
          </a:p>
        </p:txBody>
      </p:sp>
      <p:sp>
        <p:nvSpPr>
          <p:cNvPr id="3" name="Vertical Text Placeholder 2"/>
          <p:cNvSpPr>
            <a:spLocks noGrp="1"/>
          </p:cNvSpPr>
          <p:nvPr>
            <p:ph type="body" orient="vert" idx="1"/>
          </p:nvPr>
        </p:nvSpPr>
        <p:spPr>
          <a:xfrm rot="10800000">
            <a:off x="3707905" y="332658"/>
            <a:ext cx="4929336" cy="5602633"/>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6" name="Slide Number Placeholder 5"/>
          <p:cNvSpPr>
            <a:spLocks noGrp="1"/>
          </p:cNvSpPr>
          <p:nvPr>
            <p:ph type="sldNum" sz="quarter" idx="12"/>
          </p:nvPr>
        </p:nvSpPr>
        <p:spPr/>
        <p:txBody>
          <a:bodyPr/>
          <a:lstStyle/>
          <a:p>
            <a:fld id="{F282F515-F921-4984-936A-EE6634829926}" type="slidenum">
              <a:rPr lang="en-CA" smtClean="0">
                <a:solidFill>
                  <a:prstClr val="black">
                    <a:tint val="75000"/>
                  </a:prstClr>
                </a:solidFill>
              </a:rPr>
              <a:pPr/>
              <a:t>‹#›</a:t>
            </a:fld>
            <a:endParaRPr lang="en-CA">
              <a:solidFill>
                <a:prstClr val="black">
                  <a:tint val="75000"/>
                </a:prstClr>
              </a:solidFill>
            </a:endParaRPr>
          </a:p>
        </p:txBody>
      </p:sp>
      <p:sp>
        <p:nvSpPr>
          <p:cNvPr id="5" name="Rectangle 4"/>
          <p:cNvSpPr/>
          <p:nvPr userDrawn="1"/>
        </p:nvSpPr>
        <p:spPr>
          <a:xfrm>
            <a:off x="2" y="261"/>
            <a:ext cx="477911" cy="6857739"/>
          </a:xfrm>
          <a:prstGeom prst="rect">
            <a:avLst/>
          </a:prstGeom>
          <a:solidFill>
            <a:srgbClr val="8A006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sz="1800">
              <a:solidFill>
                <a:prstClr val="white"/>
              </a:solidFill>
            </a:endParaRPr>
          </a:p>
        </p:txBody>
      </p:sp>
    </p:spTree>
    <p:extLst>
      <p:ext uri="{BB962C8B-B14F-4D97-AF65-F5344CB8AC3E}">
        <p14:creationId xmlns:p14="http://schemas.microsoft.com/office/powerpoint/2010/main" val="16842397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75656" y="4406902"/>
            <a:ext cx="7200801" cy="1362075"/>
          </a:xfrm>
        </p:spPr>
        <p:txBody>
          <a:bodyPr anchor="t"/>
          <a:lstStyle>
            <a:lvl1pPr algn="l">
              <a:defRPr sz="4000" b="1" cap="all"/>
            </a:lvl1pPr>
          </a:lstStyle>
          <a:p>
            <a:r>
              <a:rPr lang="en-US" dirty="0" smtClean="0"/>
              <a:t>Click to edit Master title style</a:t>
            </a:r>
            <a:endParaRPr lang="en-CA" dirty="0"/>
          </a:p>
        </p:txBody>
      </p:sp>
      <p:sp>
        <p:nvSpPr>
          <p:cNvPr id="3" name="Text Placeholder 2"/>
          <p:cNvSpPr>
            <a:spLocks noGrp="1"/>
          </p:cNvSpPr>
          <p:nvPr>
            <p:ph type="body" idx="1"/>
          </p:nvPr>
        </p:nvSpPr>
        <p:spPr>
          <a:xfrm>
            <a:off x="1475656" y="2906713"/>
            <a:ext cx="72008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F282F515-F921-4984-936A-EE6634829926}" type="slidenum">
              <a:rPr lang="en-CA" smtClean="0"/>
              <a:t>‹#›</a:t>
            </a:fld>
            <a:endParaRPr lang="en-CA"/>
          </a:p>
        </p:txBody>
      </p:sp>
      <p:sp>
        <p:nvSpPr>
          <p:cNvPr id="5" name="Rectangle 4"/>
          <p:cNvSpPr/>
          <p:nvPr userDrawn="1"/>
        </p:nvSpPr>
        <p:spPr>
          <a:xfrm>
            <a:off x="2" y="261"/>
            <a:ext cx="477911" cy="6857739"/>
          </a:xfrm>
          <a:prstGeom prst="rect">
            <a:avLst/>
          </a:prstGeom>
          <a:solidFill>
            <a:srgbClr val="8A006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sz="1800"/>
          </a:p>
        </p:txBody>
      </p:sp>
    </p:spTree>
    <p:extLst>
      <p:ext uri="{BB962C8B-B14F-4D97-AF65-F5344CB8AC3E}">
        <p14:creationId xmlns:p14="http://schemas.microsoft.com/office/powerpoint/2010/main" val="11558481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71601" y="274638"/>
            <a:ext cx="7704856" cy="1143000"/>
          </a:xfrm>
        </p:spPr>
        <p:txBody>
          <a:bodyPr/>
          <a:lstStyle>
            <a:lvl1pPr>
              <a:defRPr b="1"/>
            </a:lvl1pPr>
          </a:lstStyle>
          <a:p>
            <a:r>
              <a:rPr lang="en-US" dirty="0" smtClean="0"/>
              <a:t>Click to edit Master title style</a:t>
            </a:r>
            <a:endParaRPr lang="en-CA" dirty="0"/>
          </a:p>
        </p:txBody>
      </p:sp>
      <p:sp>
        <p:nvSpPr>
          <p:cNvPr id="3" name="Content Placeholder 2"/>
          <p:cNvSpPr>
            <a:spLocks noGrp="1"/>
          </p:cNvSpPr>
          <p:nvPr>
            <p:ph sz="half" idx="1"/>
          </p:nvPr>
        </p:nvSpPr>
        <p:spPr>
          <a:xfrm>
            <a:off x="971600" y="1600203"/>
            <a:ext cx="3600399" cy="4205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Content Placeholder 3"/>
          <p:cNvSpPr>
            <a:spLocks noGrp="1"/>
          </p:cNvSpPr>
          <p:nvPr>
            <p:ph sz="half" idx="2"/>
          </p:nvPr>
        </p:nvSpPr>
        <p:spPr>
          <a:xfrm>
            <a:off x="4860033" y="1600203"/>
            <a:ext cx="3816425" cy="4205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Slide Number Placeholder 6"/>
          <p:cNvSpPr>
            <a:spLocks noGrp="1"/>
          </p:cNvSpPr>
          <p:nvPr>
            <p:ph type="sldNum" sz="quarter" idx="12"/>
          </p:nvPr>
        </p:nvSpPr>
        <p:spPr/>
        <p:txBody>
          <a:bodyPr/>
          <a:lstStyle/>
          <a:p>
            <a:fld id="{F282F515-F921-4984-936A-EE6634829926}" type="slidenum">
              <a:rPr lang="en-CA" smtClean="0"/>
              <a:t>‹#›</a:t>
            </a:fld>
            <a:endParaRPr lang="en-CA"/>
          </a:p>
        </p:txBody>
      </p:sp>
      <p:sp>
        <p:nvSpPr>
          <p:cNvPr id="6" name="Rectangle 5"/>
          <p:cNvSpPr/>
          <p:nvPr userDrawn="1"/>
        </p:nvSpPr>
        <p:spPr>
          <a:xfrm>
            <a:off x="2" y="261"/>
            <a:ext cx="477911" cy="6857739"/>
          </a:xfrm>
          <a:prstGeom prst="rect">
            <a:avLst/>
          </a:prstGeom>
          <a:solidFill>
            <a:srgbClr val="8A006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sz="1800"/>
          </a:p>
        </p:txBody>
      </p:sp>
    </p:spTree>
    <p:extLst>
      <p:ext uri="{BB962C8B-B14F-4D97-AF65-F5344CB8AC3E}">
        <p14:creationId xmlns:p14="http://schemas.microsoft.com/office/powerpoint/2010/main" val="126865402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9592" y="127542"/>
            <a:ext cx="7776864" cy="1143000"/>
          </a:xfrm>
        </p:spPr>
        <p:txBody>
          <a:bodyPr/>
          <a:lstStyle>
            <a:lvl1pPr>
              <a:defRPr b="1"/>
            </a:lvl1pPr>
          </a:lstStyle>
          <a:p>
            <a:r>
              <a:rPr lang="en-US" dirty="0" smtClean="0"/>
              <a:t>Click to edit Master title style</a:t>
            </a:r>
            <a:endParaRPr lang="en-CA" dirty="0"/>
          </a:p>
        </p:txBody>
      </p:sp>
      <p:sp>
        <p:nvSpPr>
          <p:cNvPr id="3" name="Text Placeholder 2"/>
          <p:cNvSpPr>
            <a:spLocks noGrp="1"/>
          </p:cNvSpPr>
          <p:nvPr>
            <p:ph type="body" idx="1"/>
          </p:nvPr>
        </p:nvSpPr>
        <p:spPr>
          <a:xfrm>
            <a:off x="899594" y="1535115"/>
            <a:ext cx="3744415" cy="58780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899594" y="2174877"/>
            <a:ext cx="3744415" cy="36303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788025" y="1535115"/>
            <a:ext cx="3859991" cy="58780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88025" y="2174877"/>
            <a:ext cx="3859991" cy="36303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9" name="Slide Number Placeholder 8"/>
          <p:cNvSpPr>
            <a:spLocks noGrp="1"/>
          </p:cNvSpPr>
          <p:nvPr>
            <p:ph type="sldNum" sz="quarter" idx="12"/>
          </p:nvPr>
        </p:nvSpPr>
        <p:spPr/>
        <p:txBody>
          <a:bodyPr/>
          <a:lstStyle/>
          <a:p>
            <a:fld id="{F282F515-F921-4984-936A-EE6634829926}" type="slidenum">
              <a:rPr lang="en-CA" smtClean="0"/>
              <a:t>‹#›</a:t>
            </a:fld>
            <a:endParaRPr lang="en-CA"/>
          </a:p>
        </p:txBody>
      </p:sp>
      <p:sp>
        <p:nvSpPr>
          <p:cNvPr id="8" name="Rectangle 7"/>
          <p:cNvSpPr/>
          <p:nvPr userDrawn="1"/>
        </p:nvSpPr>
        <p:spPr>
          <a:xfrm>
            <a:off x="2" y="261"/>
            <a:ext cx="477911" cy="6857739"/>
          </a:xfrm>
          <a:prstGeom prst="rect">
            <a:avLst/>
          </a:prstGeom>
          <a:solidFill>
            <a:srgbClr val="8A006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sz="1800"/>
          </a:p>
        </p:txBody>
      </p:sp>
    </p:spTree>
    <p:extLst>
      <p:ext uri="{BB962C8B-B14F-4D97-AF65-F5344CB8AC3E}">
        <p14:creationId xmlns:p14="http://schemas.microsoft.com/office/powerpoint/2010/main" val="4181956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43608" y="127542"/>
            <a:ext cx="7632848" cy="1143000"/>
          </a:xfrm>
        </p:spPr>
        <p:txBody>
          <a:bodyPr/>
          <a:lstStyle>
            <a:lvl1pPr>
              <a:defRPr b="1"/>
            </a:lvl1pPr>
          </a:lstStyle>
          <a:p>
            <a:r>
              <a:rPr lang="en-US" dirty="0" smtClean="0"/>
              <a:t>Click to edit Master title style</a:t>
            </a:r>
            <a:endParaRPr lang="en-CA" dirty="0"/>
          </a:p>
        </p:txBody>
      </p:sp>
      <p:sp>
        <p:nvSpPr>
          <p:cNvPr id="5" name="Slide Number Placeholder 4"/>
          <p:cNvSpPr>
            <a:spLocks noGrp="1"/>
          </p:cNvSpPr>
          <p:nvPr>
            <p:ph type="sldNum" sz="quarter" idx="12"/>
          </p:nvPr>
        </p:nvSpPr>
        <p:spPr/>
        <p:txBody>
          <a:bodyPr/>
          <a:lstStyle/>
          <a:p>
            <a:fld id="{F282F515-F921-4984-936A-EE6634829926}" type="slidenum">
              <a:rPr lang="en-CA" smtClean="0"/>
              <a:t>‹#›</a:t>
            </a:fld>
            <a:endParaRPr lang="en-CA"/>
          </a:p>
        </p:txBody>
      </p:sp>
      <p:sp>
        <p:nvSpPr>
          <p:cNvPr id="4" name="Rectangle 3"/>
          <p:cNvSpPr/>
          <p:nvPr userDrawn="1"/>
        </p:nvSpPr>
        <p:spPr>
          <a:xfrm>
            <a:off x="2" y="261"/>
            <a:ext cx="477911" cy="6857739"/>
          </a:xfrm>
          <a:prstGeom prst="rect">
            <a:avLst/>
          </a:prstGeom>
          <a:solidFill>
            <a:srgbClr val="8A006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sz="1800"/>
          </a:p>
        </p:txBody>
      </p:sp>
    </p:spTree>
    <p:extLst>
      <p:ext uri="{BB962C8B-B14F-4D97-AF65-F5344CB8AC3E}">
        <p14:creationId xmlns:p14="http://schemas.microsoft.com/office/powerpoint/2010/main" val="36913704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282F515-F921-4984-936A-EE6634829926}" type="slidenum">
              <a:rPr lang="en-CA" smtClean="0"/>
              <a:t>‹#›</a:t>
            </a:fld>
            <a:endParaRPr lang="en-CA"/>
          </a:p>
        </p:txBody>
      </p:sp>
      <p:sp>
        <p:nvSpPr>
          <p:cNvPr id="3" name="Rectangle 2"/>
          <p:cNvSpPr/>
          <p:nvPr userDrawn="1"/>
        </p:nvSpPr>
        <p:spPr>
          <a:xfrm>
            <a:off x="2" y="261"/>
            <a:ext cx="477911" cy="6857739"/>
          </a:xfrm>
          <a:prstGeom prst="rect">
            <a:avLst/>
          </a:prstGeom>
          <a:solidFill>
            <a:srgbClr val="8A006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sz="1800"/>
          </a:p>
        </p:txBody>
      </p:sp>
    </p:spTree>
    <p:extLst>
      <p:ext uri="{BB962C8B-B14F-4D97-AF65-F5344CB8AC3E}">
        <p14:creationId xmlns:p14="http://schemas.microsoft.com/office/powerpoint/2010/main" val="330118668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1641" y="273050"/>
            <a:ext cx="3008313" cy="1162050"/>
          </a:xfrm>
        </p:spPr>
        <p:txBody>
          <a:bodyPr anchor="b"/>
          <a:lstStyle>
            <a:lvl1pPr algn="l">
              <a:defRPr sz="2000" b="1"/>
            </a:lvl1pPr>
          </a:lstStyle>
          <a:p>
            <a:r>
              <a:rPr lang="en-US" dirty="0" smtClean="0"/>
              <a:t>Click to edit Master title style</a:t>
            </a:r>
            <a:endParaRPr lang="en-CA" dirty="0"/>
          </a:p>
        </p:txBody>
      </p:sp>
      <p:sp>
        <p:nvSpPr>
          <p:cNvPr id="3" name="Content Placeholder 2"/>
          <p:cNvSpPr>
            <a:spLocks noGrp="1"/>
          </p:cNvSpPr>
          <p:nvPr>
            <p:ph idx="1"/>
          </p:nvPr>
        </p:nvSpPr>
        <p:spPr>
          <a:xfrm>
            <a:off x="4552336" y="260650"/>
            <a:ext cx="417564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Text Placeholder 3"/>
          <p:cNvSpPr>
            <a:spLocks noGrp="1"/>
          </p:cNvSpPr>
          <p:nvPr>
            <p:ph type="body" sz="half" idx="2"/>
          </p:nvPr>
        </p:nvSpPr>
        <p:spPr>
          <a:xfrm>
            <a:off x="133164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F282F515-F921-4984-936A-EE6634829926}" type="slidenum">
              <a:rPr lang="en-CA" smtClean="0"/>
              <a:t>‹#›</a:t>
            </a:fld>
            <a:endParaRPr lang="en-CA"/>
          </a:p>
        </p:txBody>
      </p:sp>
      <p:sp>
        <p:nvSpPr>
          <p:cNvPr id="6" name="Rectangle 5"/>
          <p:cNvSpPr/>
          <p:nvPr userDrawn="1"/>
        </p:nvSpPr>
        <p:spPr>
          <a:xfrm>
            <a:off x="2" y="261"/>
            <a:ext cx="477911" cy="6857739"/>
          </a:xfrm>
          <a:prstGeom prst="rect">
            <a:avLst/>
          </a:prstGeom>
          <a:solidFill>
            <a:srgbClr val="8A006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sz="1800"/>
          </a:p>
        </p:txBody>
      </p:sp>
    </p:spTree>
    <p:extLst>
      <p:ext uri="{BB962C8B-B14F-4D97-AF65-F5344CB8AC3E}">
        <p14:creationId xmlns:p14="http://schemas.microsoft.com/office/powerpoint/2010/main" val="68201357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65920" y="4464186"/>
            <a:ext cx="5486400" cy="566738"/>
          </a:xfrm>
        </p:spPr>
        <p:txBody>
          <a:bodyPr anchor="b"/>
          <a:lstStyle>
            <a:lvl1pPr algn="l">
              <a:defRPr sz="2000" b="1"/>
            </a:lvl1pPr>
          </a:lstStyle>
          <a:p>
            <a:r>
              <a:rPr lang="en-US" dirty="0" smtClean="0"/>
              <a:t>Click to edit Master title style</a:t>
            </a:r>
            <a:endParaRPr lang="en-CA" dirty="0"/>
          </a:p>
        </p:txBody>
      </p:sp>
      <p:sp>
        <p:nvSpPr>
          <p:cNvPr id="3" name="Picture Placeholder 2"/>
          <p:cNvSpPr>
            <a:spLocks noGrp="1"/>
          </p:cNvSpPr>
          <p:nvPr>
            <p:ph type="pic" idx="1"/>
          </p:nvPr>
        </p:nvSpPr>
        <p:spPr>
          <a:xfrm>
            <a:off x="1965920" y="276361"/>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965920" y="5030924"/>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F282F515-F921-4984-936A-EE6634829926}" type="slidenum">
              <a:rPr lang="en-CA" smtClean="0"/>
              <a:t>‹#›</a:t>
            </a:fld>
            <a:endParaRPr lang="en-CA"/>
          </a:p>
        </p:txBody>
      </p:sp>
      <p:sp>
        <p:nvSpPr>
          <p:cNvPr id="6" name="Rectangle 5"/>
          <p:cNvSpPr/>
          <p:nvPr userDrawn="1"/>
        </p:nvSpPr>
        <p:spPr>
          <a:xfrm>
            <a:off x="2" y="261"/>
            <a:ext cx="477911" cy="6857739"/>
          </a:xfrm>
          <a:prstGeom prst="rect">
            <a:avLst/>
          </a:prstGeom>
          <a:solidFill>
            <a:srgbClr val="8A006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sz="1800"/>
          </a:p>
        </p:txBody>
      </p:sp>
    </p:spTree>
    <p:extLst>
      <p:ext uri="{BB962C8B-B14F-4D97-AF65-F5344CB8AC3E}">
        <p14:creationId xmlns:p14="http://schemas.microsoft.com/office/powerpoint/2010/main" val="290384926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467544" y="6479626"/>
            <a:ext cx="864096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2" name="Title Placeholder 1"/>
          <p:cNvSpPr>
            <a:spLocks noGrp="1"/>
          </p:cNvSpPr>
          <p:nvPr>
            <p:ph type="title"/>
          </p:nvPr>
        </p:nvSpPr>
        <p:spPr>
          <a:xfrm>
            <a:off x="1465312" y="127542"/>
            <a:ext cx="7211144"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1420924" y="1468051"/>
            <a:ext cx="7211144" cy="455323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6" name="Slide Number Placeholder 5"/>
          <p:cNvSpPr>
            <a:spLocks noGrp="1"/>
          </p:cNvSpPr>
          <p:nvPr>
            <p:ph type="sldNum" sz="quarter" idx="4"/>
          </p:nvPr>
        </p:nvSpPr>
        <p:spPr>
          <a:xfrm>
            <a:off x="8629600" y="6525346"/>
            <a:ext cx="514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82F515-F921-4984-936A-EE6634829926}" type="slidenum">
              <a:rPr lang="en-CA" smtClean="0"/>
              <a:pPr/>
              <a:t>‹#›</a:t>
            </a:fld>
            <a:endParaRPr lang="en-CA" dirty="0"/>
          </a:p>
        </p:txBody>
      </p:sp>
    </p:spTree>
    <p:extLst>
      <p:ext uri="{BB962C8B-B14F-4D97-AF65-F5344CB8AC3E}">
        <p14:creationId xmlns:p14="http://schemas.microsoft.com/office/powerpoint/2010/main" val="2440691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200" kern="1200">
          <a:solidFill>
            <a:srgbClr val="A40079"/>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467544" y="6479626"/>
            <a:ext cx="864096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prstClr val="white"/>
              </a:solidFill>
            </a:endParaRPr>
          </a:p>
        </p:txBody>
      </p:sp>
      <p:sp>
        <p:nvSpPr>
          <p:cNvPr id="2" name="Title Placeholder 1"/>
          <p:cNvSpPr>
            <a:spLocks noGrp="1"/>
          </p:cNvSpPr>
          <p:nvPr>
            <p:ph type="title"/>
          </p:nvPr>
        </p:nvSpPr>
        <p:spPr>
          <a:xfrm>
            <a:off x="1465312" y="127542"/>
            <a:ext cx="7211144"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1420924" y="1468051"/>
            <a:ext cx="7211144" cy="455323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6" name="Slide Number Placeholder 5"/>
          <p:cNvSpPr>
            <a:spLocks noGrp="1"/>
          </p:cNvSpPr>
          <p:nvPr>
            <p:ph type="sldNum" sz="quarter" idx="4"/>
          </p:nvPr>
        </p:nvSpPr>
        <p:spPr>
          <a:xfrm>
            <a:off x="8629600" y="6525346"/>
            <a:ext cx="514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82F515-F921-4984-936A-EE6634829926}"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0155495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ctr" defTabSz="914400" rtl="0" eaLnBrk="1" latinLnBrk="0" hangingPunct="1">
        <a:spcBef>
          <a:spcPct val="0"/>
        </a:spcBef>
        <a:buNone/>
        <a:defRPr sz="4200" kern="1200">
          <a:solidFill>
            <a:srgbClr val="A40079"/>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24.png"/><Relationship Id="rId4" Type="http://schemas.microsoft.com/office/2007/relationships/hdphoto" Target="../media/hdphoto7.wdp"/></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7.png"/><Relationship Id="rId4" Type="http://schemas.microsoft.com/office/2007/relationships/hdphoto" Target="../media/hdphoto8.wdp"/></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8.jpeg"/><Relationship Id="rId4" Type="http://schemas.microsoft.com/office/2007/relationships/hdphoto" Target="../media/hdphoto9.wdp"/></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jpe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diagramColors" Target="../diagrams/colors3.xml"/><Relationship Id="rId3" Type="http://schemas.openxmlformats.org/officeDocument/2006/relationships/image" Target="../media/image12.jpeg"/><Relationship Id="rId7" Type="http://schemas.openxmlformats.org/officeDocument/2006/relationships/diagramQuickStyle" Target="../diagrams/quickStyle2.xml"/><Relationship Id="rId12" Type="http://schemas.openxmlformats.org/officeDocument/2006/relationships/diagramQuickStyle" Target="../diagrams/quickStyle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2.xml"/><Relationship Id="rId11" Type="http://schemas.openxmlformats.org/officeDocument/2006/relationships/diagramLayout" Target="../diagrams/layout3.xml"/><Relationship Id="rId5" Type="http://schemas.openxmlformats.org/officeDocument/2006/relationships/diagramData" Target="../diagrams/data2.xml"/><Relationship Id="rId15" Type="http://schemas.openxmlformats.org/officeDocument/2006/relationships/image" Target="../media/image13.jpeg"/><Relationship Id="rId10" Type="http://schemas.openxmlformats.org/officeDocument/2006/relationships/diagramData" Target="../diagrams/data3.xml"/><Relationship Id="rId4" Type="http://schemas.microsoft.com/office/2007/relationships/hdphoto" Target="../media/hdphoto3.wdp"/><Relationship Id="rId9" Type="http://schemas.microsoft.com/office/2007/relationships/diagramDrawing" Target="../diagrams/drawing2.xml"/><Relationship Id="rId14" Type="http://schemas.microsoft.com/office/2007/relationships/diagramDrawing" Target="../diagrams/drawing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5.jpeg"/><Relationship Id="rId7"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6.jpeg"/><Relationship Id="rId4" Type="http://schemas.microsoft.com/office/2007/relationships/hdphoto" Target="../media/hdphoto4.wdp"/><Relationship Id="rId9"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5656" y="1124744"/>
            <a:ext cx="7200800" cy="2016224"/>
          </a:xfrm>
        </p:spPr>
        <p:txBody>
          <a:bodyPr>
            <a:noAutofit/>
          </a:bodyPr>
          <a:lstStyle/>
          <a:p>
            <a:pPr>
              <a:spcAft>
                <a:spcPts val="1200"/>
              </a:spcAft>
            </a:pPr>
            <a:r>
              <a:rPr lang="en-CA" sz="4000" dirty="0">
                <a:latin typeface="Franklin Gothic Demi" panose="020B0703020102020204" pitchFamily="34" charset="0"/>
              </a:rPr>
              <a:t>Integrated Model of Care </a:t>
            </a:r>
            <a:br>
              <a:rPr lang="en-CA" sz="4000" dirty="0">
                <a:latin typeface="Franklin Gothic Demi" panose="020B0703020102020204" pitchFamily="34" charset="0"/>
              </a:rPr>
            </a:br>
            <a:r>
              <a:rPr lang="en-CA" sz="4000" dirty="0">
                <a:latin typeface="Franklin Gothic Demi" panose="020B0703020102020204" pitchFamily="34" charset="0"/>
              </a:rPr>
              <a:t>for</a:t>
            </a:r>
            <a:br>
              <a:rPr lang="en-CA" sz="4000" dirty="0">
                <a:latin typeface="Franklin Gothic Demi" panose="020B0703020102020204" pitchFamily="34" charset="0"/>
              </a:rPr>
            </a:br>
            <a:r>
              <a:rPr lang="en-CA" sz="4000" dirty="0">
                <a:latin typeface="Franklin Gothic Demi" panose="020B0703020102020204" pitchFamily="34" charset="0"/>
              </a:rPr>
              <a:t>Canadian Chinese </a:t>
            </a:r>
            <a:r>
              <a:rPr lang="en-CA" sz="4000" dirty="0" smtClean="0">
                <a:latin typeface="Franklin Gothic Demi" panose="020B0703020102020204" pitchFamily="34" charset="0"/>
              </a:rPr>
              <a:t>Seniors</a:t>
            </a:r>
            <a:endParaRPr lang="en-CA" sz="4000" dirty="0"/>
          </a:p>
        </p:txBody>
      </p:sp>
      <p:sp>
        <p:nvSpPr>
          <p:cNvPr id="3" name="Subtitle 2"/>
          <p:cNvSpPr>
            <a:spLocks noGrp="1"/>
          </p:cNvSpPr>
          <p:nvPr>
            <p:ph type="subTitle" idx="1"/>
          </p:nvPr>
        </p:nvSpPr>
        <p:spPr/>
        <p:txBody>
          <a:bodyPr>
            <a:normAutofit fontScale="62500" lnSpcReduction="20000"/>
          </a:bodyPr>
          <a:lstStyle/>
          <a:p>
            <a:r>
              <a:rPr lang="en-CA" sz="2400" dirty="0">
                <a:solidFill>
                  <a:srgbClr val="173A64"/>
                </a:solidFill>
              </a:rPr>
              <a:t>Presented by: </a:t>
            </a:r>
          </a:p>
          <a:p>
            <a:r>
              <a:rPr lang="en-CA" sz="2400" dirty="0">
                <a:solidFill>
                  <a:srgbClr val="173A64"/>
                </a:solidFill>
              </a:rPr>
              <a:t>Helen Leung, CEO, Carefirst, Toronto, Canada</a:t>
            </a:r>
          </a:p>
          <a:p>
            <a:r>
              <a:rPr lang="en-CA" sz="2400" dirty="0">
                <a:solidFill>
                  <a:srgbClr val="173A64"/>
                </a:solidFill>
              </a:rPr>
              <a:t>Dr. Paul Williams, Professor Emeritus, </a:t>
            </a:r>
          </a:p>
          <a:p>
            <a:r>
              <a:rPr lang="en-CA" sz="2400" dirty="0">
                <a:solidFill>
                  <a:srgbClr val="173A64"/>
                </a:solidFill>
              </a:rPr>
              <a:t>Institute of Health Policy, Management, and Evaluation, University of Toronto, Canada</a:t>
            </a:r>
          </a:p>
          <a:p>
            <a:endParaRPr lang="en-CA" sz="2400" dirty="0">
              <a:solidFill>
                <a:srgbClr val="173A64"/>
              </a:solidFill>
            </a:endParaRPr>
          </a:p>
          <a:p>
            <a:r>
              <a:rPr lang="en-CA" sz="2400" dirty="0">
                <a:solidFill>
                  <a:srgbClr val="173A64"/>
                </a:solidFill>
              </a:rPr>
              <a:t>December 1, 2018</a:t>
            </a:r>
          </a:p>
        </p:txBody>
      </p:sp>
      <p:sp>
        <p:nvSpPr>
          <p:cNvPr id="4" name="Slide Number Placeholder 3"/>
          <p:cNvSpPr>
            <a:spLocks noGrp="1"/>
          </p:cNvSpPr>
          <p:nvPr>
            <p:ph type="sldNum" sz="quarter" idx="12"/>
          </p:nvPr>
        </p:nvSpPr>
        <p:spPr/>
        <p:txBody>
          <a:bodyPr/>
          <a:lstStyle/>
          <a:p>
            <a:fld id="{F282F515-F921-4984-936A-EE6634829926}" type="slidenum">
              <a:rPr lang="en-CA" smtClean="0"/>
              <a:t>1</a:t>
            </a:fld>
            <a:endParaRPr lang="en-CA" dirty="0"/>
          </a:p>
        </p:txBody>
      </p:sp>
    </p:spTree>
    <p:extLst>
      <p:ext uri="{BB962C8B-B14F-4D97-AF65-F5344CB8AC3E}">
        <p14:creationId xmlns:p14="http://schemas.microsoft.com/office/powerpoint/2010/main" val="21047844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2097457"/>
            <a:ext cx="6552728" cy="1336920"/>
          </a:xfrm>
        </p:spPr>
        <p:txBody>
          <a:bodyPr>
            <a:noAutofit/>
          </a:bodyPr>
          <a:lstStyle/>
          <a:p>
            <a:r>
              <a:rPr lang="en-CA" sz="2800" dirty="0">
                <a:latin typeface="Franklin Gothic Demi" panose="020B0703020102020204" pitchFamily="34" charset="0"/>
              </a:rPr>
              <a:t>Mobile Health Unit to </a:t>
            </a:r>
            <a:br>
              <a:rPr lang="en-CA" sz="2800" dirty="0">
                <a:latin typeface="Franklin Gothic Demi" panose="020B0703020102020204" pitchFamily="34" charset="0"/>
              </a:rPr>
            </a:br>
            <a:r>
              <a:rPr lang="en-CA" sz="2800" dirty="0">
                <a:latin typeface="Franklin Gothic Demi" panose="020B0703020102020204" pitchFamily="34" charset="0"/>
              </a:rPr>
              <a:t>Build Neighbourhoods of Care </a:t>
            </a:r>
          </a:p>
        </p:txBody>
      </p:sp>
      <p:sp>
        <p:nvSpPr>
          <p:cNvPr id="8" name="TextBox 7"/>
          <p:cNvSpPr txBox="1"/>
          <p:nvPr/>
        </p:nvSpPr>
        <p:spPr>
          <a:xfrm>
            <a:off x="1043608" y="3284984"/>
            <a:ext cx="7669189" cy="1200329"/>
          </a:xfrm>
          <a:prstGeom prst="rect">
            <a:avLst/>
          </a:prstGeom>
          <a:noFill/>
        </p:spPr>
        <p:txBody>
          <a:bodyPr wrap="square" rtlCol="0">
            <a:spAutoFit/>
          </a:bodyPr>
          <a:lstStyle/>
          <a:p>
            <a:pPr marL="342900" indent="-342900">
              <a:buFont typeface="+mj-lt"/>
              <a:buAutoNum type="arabicPeriod"/>
            </a:pPr>
            <a:r>
              <a:rPr lang="en-US" dirty="0">
                <a:solidFill>
                  <a:srgbClr val="173A64"/>
                </a:solidFill>
                <a:latin typeface="Franklin Gothic Medium" panose="020B0603020102020204" pitchFamily="34" charset="0"/>
              </a:rPr>
              <a:t>To outreach and improve accessibility for the underserved seniors</a:t>
            </a:r>
          </a:p>
          <a:p>
            <a:pPr marL="342900" indent="-342900">
              <a:buFont typeface="+mj-lt"/>
              <a:buAutoNum type="arabicPeriod"/>
            </a:pPr>
            <a:r>
              <a:rPr lang="en-US" dirty="0">
                <a:solidFill>
                  <a:srgbClr val="173A64"/>
                </a:solidFill>
                <a:latin typeface="Franklin Gothic Medium" panose="020B0603020102020204" pitchFamily="34" charset="0"/>
              </a:rPr>
              <a:t>To enhance health &amp; wellness education in underserved area</a:t>
            </a:r>
          </a:p>
          <a:p>
            <a:pPr marL="342900" indent="-342900">
              <a:buFont typeface="+mj-lt"/>
              <a:buAutoNum type="arabicPeriod"/>
            </a:pPr>
            <a:r>
              <a:rPr lang="en-US" dirty="0">
                <a:solidFill>
                  <a:srgbClr val="173A64"/>
                </a:solidFill>
                <a:latin typeface="Franklin Gothic Medium" panose="020B0603020102020204" pitchFamily="34" charset="0"/>
              </a:rPr>
              <a:t>To use modern device and technology to promote service accessibility and availability</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2047" t="6076" r="3308" b="26208"/>
          <a:stretch/>
        </p:blipFill>
        <p:spPr>
          <a:xfrm>
            <a:off x="755576" y="-4606"/>
            <a:ext cx="3635896" cy="2181539"/>
          </a:xfrm>
          <a:prstGeom prst="rect">
            <a:avLst/>
          </a:prstGeom>
        </p:spPr>
      </p:pic>
      <p:pic>
        <p:nvPicPr>
          <p:cNvPr id="10"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755576" y="4633604"/>
            <a:ext cx="3636741" cy="2224396"/>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064" y="4653001"/>
            <a:ext cx="3636741" cy="2204814"/>
          </a:xfrm>
          <a:prstGeom prst="rect">
            <a:avLst/>
          </a:prstGeom>
        </p:spPr>
      </p:pic>
      <p:pic>
        <p:nvPicPr>
          <p:cNvPr id="12" name="Picture 11"/>
          <p:cNvPicPr>
            <a:picLocks noChangeAspect="1"/>
          </p:cNvPicPr>
          <p:nvPr/>
        </p:nvPicPr>
        <p:blipFill>
          <a:blip r:embed="rId6"/>
          <a:stretch>
            <a:fillRect/>
          </a:stretch>
        </p:blipFill>
        <p:spPr>
          <a:xfrm>
            <a:off x="4440357" y="424837"/>
            <a:ext cx="4572000" cy="1480986"/>
          </a:xfrm>
          <a:prstGeom prst="rect">
            <a:avLst/>
          </a:prstGeom>
        </p:spPr>
      </p:pic>
    </p:spTree>
    <p:extLst>
      <p:ext uri="{BB962C8B-B14F-4D97-AF65-F5344CB8AC3E}">
        <p14:creationId xmlns:p14="http://schemas.microsoft.com/office/powerpoint/2010/main" val="21371860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9342" y="-34754"/>
            <a:ext cx="9173341" cy="6892754"/>
          </a:xfrm>
          <a:prstGeom prst="rect">
            <a:avLst/>
          </a:prstGeom>
        </p:spPr>
      </p:pic>
      <p:sp>
        <p:nvSpPr>
          <p:cNvPr id="5" name="Rectangle 4"/>
          <p:cNvSpPr/>
          <p:nvPr/>
        </p:nvSpPr>
        <p:spPr>
          <a:xfrm>
            <a:off x="571500" y="381000"/>
            <a:ext cx="8001000" cy="5715000"/>
          </a:xfrm>
          <a:prstGeom prst="rect">
            <a:avLst/>
          </a:prstGeom>
          <a:solidFill>
            <a:schemeClr val="bg1">
              <a:alpha val="86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TextBox 320"/>
          <p:cNvSpPr txBox="1"/>
          <p:nvPr/>
        </p:nvSpPr>
        <p:spPr>
          <a:xfrm>
            <a:off x="1378052" y="533402"/>
            <a:ext cx="6387899" cy="1015663"/>
          </a:xfrm>
          <a:prstGeom prst="rect">
            <a:avLst/>
          </a:prstGeom>
          <a:noFill/>
        </p:spPr>
        <p:txBody>
          <a:bodyPr wrap="square" rtlCol="0">
            <a:spAutoFit/>
          </a:bodyPr>
          <a:lstStyle/>
          <a:p>
            <a:pPr algn="ctr"/>
            <a:r>
              <a:rPr lang="en-US" sz="1600" cap="all" spc="250" dirty="0">
                <a:solidFill>
                  <a:srgbClr val="0C233F"/>
                </a:solidFill>
                <a:ea typeface="DIN Alternate" charset="0"/>
                <a:cs typeface="DIN Alternate" charset="0"/>
              </a:rPr>
              <a:t>INTEGRATE™ </a:t>
            </a:r>
          </a:p>
          <a:p>
            <a:pPr algn="ctr"/>
            <a:r>
              <a:rPr lang="en-US" sz="4400" cap="all" spc="300" dirty="0">
                <a:solidFill>
                  <a:srgbClr val="173A64"/>
                </a:solidFill>
                <a:latin typeface="Franklin Gothic Medium Cond" panose="020B0606030402020204" pitchFamily="34" charset="0"/>
                <a:ea typeface="DIN Alternate" charset="0"/>
                <a:cs typeface="DIN Alternate" charset="0"/>
              </a:rPr>
              <a:t>PRELIMINARY RESULTS</a:t>
            </a:r>
          </a:p>
        </p:txBody>
      </p:sp>
      <p:cxnSp>
        <p:nvCxnSpPr>
          <p:cNvPr id="354" name="Straight Connector 353"/>
          <p:cNvCxnSpPr/>
          <p:nvPr/>
        </p:nvCxnSpPr>
        <p:spPr>
          <a:xfrm>
            <a:off x="4519309" y="5431423"/>
            <a:ext cx="18081" cy="787367"/>
          </a:xfrm>
          <a:prstGeom prst="line">
            <a:avLst/>
          </a:prstGeom>
          <a:ln w="38100">
            <a:solidFill>
              <a:srgbClr val="EAEAEA"/>
            </a:solidFill>
          </a:ln>
        </p:spPr>
        <p:style>
          <a:lnRef idx="1">
            <a:schemeClr val="accent1"/>
          </a:lnRef>
          <a:fillRef idx="0">
            <a:schemeClr val="accent1"/>
          </a:fillRef>
          <a:effectRef idx="0">
            <a:schemeClr val="accent1"/>
          </a:effectRef>
          <a:fontRef idx="minor">
            <a:schemeClr val="tx1"/>
          </a:fontRef>
        </p:style>
      </p:cxnSp>
      <p:sp>
        <p:nvSpPr>
          <p:cNvPr id="11" name="Rectangle 50"/>
          <p:cNvSpPr/>
          <p:nvPr/>
        </p:nvSpPr>
        <p:spPr>
          <a:xfrm>
            <a:off x="4455114" y="3538597"/>
            <a:ext cx="81334" cy="1149158"/>
          </a:xfrm>
          <a:custGeom>
            <a:avLst/>
            <a:gdLst>
              <a:gd name="connsiteX0" fmla="*/ 0 w 60870"/>
              <a:gd name="connsiteY0" fmla="*/ 0 h 1371600"/>
              <a:gd name="connsiteX1" fmla="*/ 60870 w 60870"/>
              <a:gd name="connsiteY1" fmla="*/ 0 h 1371600"/>
              <a:gd name="connsiteX2" fmla="*/ 60870 w 60870"/>
              <a:gd name="connsiteY2" fmla="*/ 1371600 h 1371600"/>
              <a:gd name="connsiteX3" fmla="*/ 0 w 60870"/>
              <a:gd name="connsiteY3" fmla="*/ 1371600 h 1371600"/>
              <a:gd name="connsiteX4" fmla="*/ 0 w 60870"/>
              <a:gd name="connsiteY4" fmla="*/ 0 h 1371600"/>
              <a:gd name="connsiteX0" fmla="*/ 0 w 60870"/>
              <a:gd name="connsiteY0" fmla="*/ 3175 h 1371600"/>
              <a:gd name="connsiteX1" fmla="*/ 60870 w 60870"/>
              <a:gd name="connsiteY1" fmla="*/ 0 h 1371600"/>
              <a:gd name="connsiteX2" fmla="*/ 60870 w 60870"/>
              <a:gd name="connsiteY2" fmla="*/ 1371600 h 1371600"/>
              <a:gd name="connsiteX3" fmla="*/ 0 w 60870"/>
              <a:gd name="connsiteY3" fmla="*/ 1371600 h 1371600"/>
              <a:gd name="connsiteX4" fmla="*/ 0 w 60870"/>
              <a:gd name="connsiteY4" fmla="*/ 3175 h 1371600"/>
              <a:gd name="connsiteX0" fmla="*/ 3207 w 64077"/>
              <a:gd name="connsiteY0" fmla="*/ 3175 h 1371600"/>
              <a:gd name="connsiteX1" fmla="*/ 64077 w 64077"/>
              <a:gd name="connsiteY1" fmla="*/ 0 h 1371600"/>
              <a:gd name="connsiteX2" fmla="*/ 64077 w 64077"/>
              <a:gd name="connsiteY2" fmla="*/ 1371600 h 1371600"/>
              <a:gd name="connsiteX3" fmla="*/ 3207 w 64077"/>
              <a:gd name="connsiteY3" fmla="*/ 1371600 h 1371600"/>
              <a:gd name="connsiteX4" fmla="*/ 0 w 64077"/>
              <a:gd name="connsiteY4" fmla="*/ 60895 h 1371600"/>
              <a:gd name="connsiteX5" fmla="*/ 3207 w 64077"/>
              <a:gd name="connsiteY5" fmla="*/ 3175 h 1371600"/>
              <a:gd name="connsiteX0" fmla="*/ 30373 w 91243"/>
              <a:gd name="connsiteY0" fmla="*/ 3175 h 1371600"/>
              <a:gd name="connsiteX1" fmla="*/ 91243 w 91243"/>
              <a:gd name="connsiteY1" fmla="*/ 0 h 1371600"/>
              <a:gd name="connsiteX2" fmla="*/ 91243 w 91243"/>
              <a:gd name="connsiteY2" fmla="*/ 1371600 h 1371600"/>
              <a:gd name="connsiteX3" fmla="*/ 30373 w 91243"/>
              <a:gd name="connsiteY3" fmla="*/ 1371600 h 1371600"/>
              <a:gd name="connsiteX4" fmla="*/ 27166 w 91243"/>
              <a:gd name="connsiteY4" fmla="*/ 60895 h 1371600"/>
              <a:gd name="connsiteX5" fmla="*/ 30373 w 91243"/>
              <a:gd name="connsiteY5" fmla="*/ 3175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243" h="1371600">
                <a:moveTo>
                  <a:pt x="30373" y="3175"/>
                </a:moveTo>
                <a:lnTo>
                  <a:pt x="91243" y="0"/>
                </a:lnTo>
                <a:lnTo>
                  <a:pt x="91243" y="1371600"/>
                </a:lnTo>
                <a:lnTo>
                  <a:pt x="30373" y="1371600"/>
                </a:lnTo>
                <a:cubicBezTo>
                  <a:pt x="29304" y="928348"/>
                  <a:pt x="28235" y="504147"/>
                  <a:pt x="27166" y="60895"/>
                </a:cubicBezTo>
                <a:cubicBezTo>
                  <a:pt x="-35265" y="3555"/>
                  <a:pt x="29304" y="22415"/>
                  <a:pt x="30373" y="3175"/>
                </a:cubicBezTo>
                <a:close/>
              </a:path>
            </a:pathLst>
          </a:cu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9" name="Group 328"/>
          <p:cNvGrpSpPr/>
          <p:nvPr/>
        </p:nvGrpSpPr>
        <p:grpSpPr>
          <a:xfrm>
            <a:off x="578506" y="1676400"/>
            <a:ext cx="7992163" cy="4038600"/>
            <a:chOff x="578504" y="2057400"/>
            <a:chExt cx="7992163" cy="4038600"/>
          </a:xfrm>
        </p:grpSpPr>
        <p:grpSp>
          <p:nvGrpSpPr>
            <p:cNvPr id="328" name="Group 327"/>
            <p:cNvGrpSpPr/>
            <p:nvPr/>
          </p:nvGrpSpPr>
          <p:grpSpPr>
            <a:xfrm>
              <a:off x="578504" y="2057400"/>
              <a:ext cx="7992163" cy="4038600"/>
              <a:chOff x="578504" y="2057400"/>
              <a:chExt cx="7992163" cy="4038600"/>
            </a:xfrm>
          </p:grpSpPr>
          <p:grpSp>
            <p:nvGrpSpPr>
              <p:cNvPr id="4" name="Group 3"/>
              <p:cNvGrpSpPr/>
              <p:nvPr/>
            </p:nvGrpSpPr>
            <p:grpSpPr>
              <a:xfrm>
                <a:off x="3846509" y="3256122"/>
                <a:ext cx="1391878" cy="1732886"/>
                <a:chOff x="3846509" y="3139480"/>
                <a:chExt cx="1391878" cy="1732886"/>
              </a:xfrm>
            </p:grpSpPr>
            <p:sp>
              <p:nvSpPr>
                <p:cNvPr id="12" name="Rounded Rectangle 11"/>
                <p:cNvSpPr/>
                <p:nvPr/>
              </p:nvSpPr>
              <p:spPr>
                <a:xfrm>
                  <a:off x="3846509" y="3139480"/>
                  <a:ext cx="1391878" cy="1696108"/>
                </a:xfrm>
                <a:prstGeom prst="roundRect">
                  <a:avLst>
                    <a:gd name="adj" fmla="val 3208"/>
                  </a:avLst>
                </a:prstGeom>
                <a:solidFill>
                  <a:srgbClr val="D5D5D5"/>
                </a:solidFill>
                <a:ln w="50800">
                  <a:solidFill>
                    <a:srgbClr val="081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flipV="1">
                  <a:off x="3861635" y="4710715"/>
                  <a:ext cx="1357776" cy="161651"/>
                </a:xfrm>
                <a:prstGeom prst="roundRect">
                  <a:avLst>
                    <a:gd name="adj" fmla="val 0"/>
                  </a:avLst>
                </a:prstGeom>
                <a:solidFill>
                  <a:srgbClr val="081524"/>
                </a:solidFill>
                <a:ln>
                  <a:solidFill>
                    <a:srgbClr val="081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p:cNvGrpSpPr/>
                <p:nvPr/>
              </p:nvGrpSpPr>
              <p:grpSpPr>
                <a:xfrm>
                  <a:off x="4033923" y="3366418"/>
                  <a:ext cx="1016362" cy="1469170"/>
                  <a:chOff x="1846445" y="2556865"/>
                  <a:chExt cx="1335406" cy="1765941"/>
                </a:xfrm>
              </p:grpSpPr>
              <p:grpSp>
                <p:nvGrpSpPr>
                  <p:cNvPr id="16" name="Group 15"/>
                  <p:cNvGrpSpPr/>
                  <p:nvPr/>
                </p:nvGrpSpPr>
                <p:grpSpPr>
                  <a:xfrm>
                    <a:off x="1846445" y="2556865"/>
                    <a:ext cx="1335406" cy="1765941"/>
                    <a:chOff x="1864992" y="2537050"/>
                    <a:chExt cx="1335413" cy="1765941"/>
                  </a:xfrm>
                </p:grpSpPr>
                <p:sp>
                  <p:nvSpPr>
                    <p:cNvPr id="22" name="Rectangle 21"/>
                    <p:cNvSpPr/>
                    <p:nvPr/>
                  </p:nvSpPr>
                  <p:spPr>
                    <a:xfrm>
                      <a:off x="1864992" y="2646405"/>
                      <a:ext cx="1330119" cy="1656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1870260" y="2537050"/>
                      <a:ext cx="1330145" cy="1753556"/>
                      <a:chOff x="1870260" y="2537050"/>
                      <a:chExt cx="1330145" cy="1753556"/>
                    </a:xfrm>
                  </p:grpSpPr>
                  <p:grpSp>
                    <p:nvGrpSpPr>
                      <p:cNvPr id="24" name="Group 23"/>
                      <p:cNvGrpSpPr/>
                      <p:nvPr/>
                    </p:nvGrpSpPr>
                    <p:grpSpPr>
                      <a:xfrm>
                        <a:off x="2545160" y="2539766"/>
                        <a:ext cx="655245" cy="1750840"/>
                        <a:chOff x="2663683" y="2539767"/>
                        <a:chExt cx="536719" cy="1750840"/>
                      </a:xfrm>
                    </p:grpSpPr>
                    <p:sp>
                      <p:nvSpPr>
                        <p:cNvPr id="32" name="Manual Input 17"/>
                        <p:cNvSpPr/>
                        <p:nvPr/>
                      </p:nvSpPr>
                      <p:spPr>
                        <a:xfrm>
                          <a:off x="2663683" y="2539767"/>
                          <a:ext cx="533400" cy="89672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81"/>
                            <a:gd name="connsiteY0" fmla="*/ 2000 h 10830"/>
                            <a:gd name="connsiteX1" fmla="*/ 10000 w 10081"/>
                            <a:gd name="connsiteY1" fmla="*/ 0 h 10830"/>
                            <a:gd name="connsiteX2" fmla="*/ 10081 w 10081"/>
                            <a:gd name="connsiteY2" fmla="*/ 10830 h 10830"/>
                            <a:gd name="connsiteX3" fmla="*/ 0 w 10081"/>
                            <a:gd name="connsiteY3" fmla="*/ 10000 h 10830"/>
                            <a:gd name="connsiteX4" fmla="*/ 0 w 10081"/>
                            <a:gd name="connsiteY4" fmla="*/ 2000 h 10830"/>
                            <a:gd name="connsiteX0" fmla="*/ 0 w 10000"/>
                            <a:gd name="connsiteY0" fmla="*/ 2000 h 10277"/>
                            <a:gd name="connsiteX1" fmla="*/ 10000 w 10000"/>
                            <a:gd name="connsiteY1" fmla="*/ 0 h 10277"/>
                            <a:gd name="connsiteX2" fmla="*/ 10000 w 10000"/>
                            <a:gd name="connsiteY2" fmla="*/ 10277 h 10277"/>
                            <a:gd name="connsiteX3" fmla="*/ 0 w 10000"/>
                            <a:gd name="connsiteY3" fmla="*/ 10000 h 10277"/>
                            <a:gd name="connsiteX4" fmla="*/ 0 w 10000"/>
                            <a:gd name="connsiteY4" fmla="*/ 2000 h 10277"/>
                            <a:gd name="connsiteX0" fmla="*/ 0 w 10000"/>
                            <a:gd name="connsiteY0" fmla="*/ 2000 h 10277"/>
                            <a:gd name="connsiteX1" fmla="*/ 10000 w 10000"/>
                            <a:gd name="connsiteY1" fmla="*/ 0 h 10277"/>
                            <a:gd name="connsiteX2" fmla="*/ 10000 w 10000"/>
                            <a:gd name="connsiteY2" fmla="*/ 10277 h 10277"/>
                            <a:gd name="connsiteX3" fmla="*/ 0 w 10000"/>
                            <a:gd name="connsiteY3" fmla="*/ 9919 h 10277"/>
                            <a:gd name="connsiteX4" fmla="*/ 0 w 10000"/>
                            <a:gd name="connsiteY4" fmla="*/ 2000 h 10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277">
                              <a:moveTo>
                                <a:pt x="0" y="2000"/>
                              </a:moveTo>
                              <a:lnTo>
                                <a:pt x="10000" y="0"/>
                              </a:lnTo>
                              <a:lnTo>
                                <a:pt x="10000" y="10277"/>
                              </a:lnTo>
                              <a:lnTo>
                                <a:pt x="0" y="9919"/>
                              </a:lnTo>
                              <a:lnTo>
                                <a:pt x="0" y="2000"/>
                              </a:lnTo>
                              <a:close/>
                            </a:path>
                          </a:pathLst>
                        </a:custGeom>
                        <a:solidFill>
                          <a:srgbClr val="FFA212"/>
                        </a:solidFill>
                        <a:ln>
                          <a:solidFill>
                            <a:srgbClr val="FFA2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anual Input 17"/>
                        <p:cNvSpPr/>
                        <p:nvPr/>
                      </p:nvSpPr>
                      <p:spPr>
                        <a:xfrm rot="10800000" flipH="1">
                          <a:off x="2665189" y="3406209"/>
                          <a:ext cx="535213" cy="884398"/>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81"/>
                            <a:gd name="connsiteY0" fmla="*/ 2000 h 10830"/>
                            <a:gd name="connsiteX1" fmla="*/ 10000 w 10081"/>
                            <a:gd name="connsiteY1" fmla="*/ 0 h 10830"/>
                            <a:gd name="connsiteX2" fmla="*/ 10081 w 10081"/>
                            <a:gd name="connsiteY2" fmla="*/ 10830 h 10830"/>
                            <a:gd name="connsiteX3" fmla="*/ 0 w 10081"/>
                            <a:gd name="connsiteY3" fmla="*/ 10000 h 10830"/>
                            <a:gd name="connsiteX4" fmla="*/ 0 w 10081"/>
                            <a:gd name="connsiteY4" fmla="*/ 2000 h 10830"/>
                            <a:gd name="connsiteX0" fmla="*/ 0 w 10000"/>
                            <a:gd name="connsiteY0" fmla="*/ 2000 h 10277"/>
                            <a:gd name="connsiteX1" fmla="*/ 10000 w 10000"/>
                            <a:gd name="connsiteY1" fmla="*/ 0 h 10277"/>
                            <a:gd name="connsiteX2" fmla="*/ 10000 w 10000"/>
                            <a:gd name="connsiteY2" fmla="*/ 10277 h 10277"/>
                            <a:gd name="connsiteX3" fmla="*/ 0 w 10000"/>
                            <a:gd name="connsiteY3" fmla="*/ 10000 h 10277"/>
                            <a:gd name="connsiteX4" fmla="*/ 0 w 10000"/>
                            <a:gd name="connsiteY4" fmla="*/ 2000 h 10277"/>
                            <a:gd name="connsiteX0" fmla="*/ 0 w 10000"/>
                            <a:gd name="connsiteY0" fmla="*/ 2000 h 10498"/>
                            <a:gd name="connsiteX1" fmla="*/ 10000 w 10000"/>
                            <a:gd name="connsiteY1" fmla="*/ 0 h 10498"/>
                            <a:gd name="connsiteX2" fmla="*/ 10000 w 10000"/>
                            <a:gd name="connsiteY2" fmla="*/ 10277 h 10498"/>
                            <a:gd name="connsiteX3" fmla="*/ 0 w 10000"/>
                            <a:gd name="connsiteY3" fmla="*/ 10498 h 10498"/>
                            <a:gd name="connsiteX4" fmla="*/ 0 w 10000"/>
                            <a:gd name="connsiteY4" fmla="*/ 2000 h 10498"/>
                            <a:gd name="connsiteX0" fmla="*/ 81 w 10000"/>
                            <a:gd name="connsiteY0" fmla="*/ 1004 h 10498"/>
                            <a:gd name="connsiteX1" fmla="*/ 10000 w 10000"/>
                            <a:gd name="connsiteY1" fmla="*/ 0 h 10498"/>
                            <a:gd name="connsiteX2" fmla="*/ 10000 w 10000"/>
                            <a:gd name="connsiteY2" fmla="*/ 10277 h 10498"/>
                            <a:gd name="connsiteX3" fmla="*/ 0 w 10000"/>
                            <a:gd name="connsiteY3" fmla="*/ 10498 h 10498"/>
                            <a:gd name="connsiteX4" fmla="*/ 81 w 10000"/>
                            <a:gd name="connsiteY4" fmla="*/ 1004 h 10498"/>
                            <a:gd name="connsiteX0" fmla="*/ 7 w 10007"/>
                            <a:gd name="connsiteY0" fmla="*/ 1944 h 10498"/>
                            <a:gd name="connsiteX1" fmla="*/ 10007 w 10007"/>
                            <a:gd name="connsiteY1" fmla="*/ 0 h 10498"/>
                            <a:gd name="connsiteX2" fmla="*/ 10007 w 10007"/>
                            <a:gd name="connsiteY2" fmla="*/ 10277 h 10498"/>
                            <a:gd name="connsiteX3" fmla="*/ 7 w 10007"/>
                            <a:gd name="connsiteY3" fmla="*/ 10498 h 10498"/>
                            <a:gd name="connsiteX4" fmla="*/ 7 w 10007"/>
                            <a:gd name="connsiteY4" fmla="*/ 1944 h 10498"/>
                            <a:gd name="connsiteX0" fmla="*/ 7 w 10007"/>
                            <a:gd name="connsiteY0" fmla="*/ 1944 h 10498"/>
                            <a:gd name="connsiteX1" fmla="*/ 10007 w 10007"/>
                            <a:gd name="connsiteY1" fmla="*/ 0 h 10498"/>
                            <a:gd name="connsiteX2" fmla="*/ 10007 w 10007"/>
                            <a:gd name="connsiteY2" fmla="*/ 10155 h 10498"/>
                            <a:gd name="connsiteX3" fmla="*/ 7 w 10007"/>
                            <a:gd name="connsiteY3" fmla="*/ 10498 h 10498"/>
                            <a:gd name="connsiteX4" fmla="*/ 7 w 10007"/>
                            <a:gd name="connsiteY4" fmla="*/ 1944 h 10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7" h="10498">
                              <a:moveTo>
                                <a:pt x="7" y="1944"/>
                              </a:moveTo>
                              <a:lnTo>
                                <a:pt x="10007" y="0"/>
                              </a:lnTo>
                              <a:lnTo>
                                <a:pt x="10007" y="10155"/>
                              </a:lnTo>
                              <a:lnTo>
                                <a:pt x="7" y="10498"/>
                              </a:lnTo>
                              <a:cubicBezTo>
                                <a:pt x="34" y="7333"/>
                                <a:pt x="-20" y="5109"/>
                                <a:pt x="7" y="1944"/>
                              </a:cubicBezTo>
                              <a:close/>
                            </a:path>
                          </a:pathLst>
                        </a:custGeom>
                        <a:solidFill>
                          <a:srgbClr val="FFA212"/>
                        </a:solidFill>
                        <a:ln>
                          <a:solidFill>
                            <a:srgbClr val="FFA2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20"/>
                        <p:cNvSpPr/>
                        <p:nvPr/>
                      </p:nvSpPr>
                      <p:spPr>
                        <a:xfrm>
                          <a:off x="2701070" y="2666980"/>
                          <a:ext cx="439033" cy="725165"/>
                        </a:xfrm>
                        <a:custGeom>
                          <a:avLst/>
                          <a:gdLst>
                            <a:gd name="connsiteX0" fmla="*/ 0 w 419100"/>
                            <a:gd name="connsiteY0" fmla="*/ 69851 h 589928"/>
                            <a:gd name="connsiteX1" fmla="*/ 69851 w 419100"/>
                            <a:gd name="connsiteY1" fmla="*/ 0 h 589928"/>
                            <a:gd name="connsiteX2" fmla="*/ 349249 w 419100"/>
                            <a:gd name="connsiteY2" fmla="*/ 0 h 589928"/>
                            <a:gd name="connsiteX3" fmla="*/ 419100 w 419100"/>
                            <a:gd name="connsiteY3" fmla="*/ 69851 h 589928"/>
                            <a:gd name="connsiteX4" fmla="*/ 419100 w 419100"/>
                            <a:gd name="connsiteY4" fmla="*/ 520077 h 589928"/>
                            <a:gd name="connsiteX5" fmla="*/ 349249 w 419100"/>
                            <a:gd name="connsiteY5" fmla="*/ 589928 h 589928"/>
                            <a:gd name="connsiteX6" fmla="*/ 69851 w 419100"/>
                            <a:gd name="connsiteY6" fmla="*/ 589928 h 589928"/>
                            <a:gd name="connsiteX7" fmla="*/ 0 w 419100"/>
                            <a:gd name="connsiteY7" fmla="*/ 520077 h 589928"/>
                            <a:gd name="connsiteX8" fmla="*/ 0 w 419100"/>
                            <a:gd name="connsiteY8" fmla="*/ 69851 h 589928"/>
                            <a:gd name="connsiteX0" fmla="*/ 0 w 450850"/>
                            <a:gd name="connsiteY0" fmla="*/ 136162 h 656239"/>
                            <a:gd name="connsiteX1" fmla="*/ 69851 w 450850"/>
                            <a:gd name="connsiteY1" fmla="*/ 66311 h 656239"/>
                            <a:gd name="connsiteX2" fmla="*/ 349249 w 450850"/>
                            <a:gd name="connsiteY2" fmla="*/ 66311 h 656239"/>
                            <a:gd name="connsiteX3" fmla="*/ 450850 w 450850"/>
                            <a:gd name="connsiteY3" fmla="*/ 9162 h 656239"/>
                            <a:gd name="connsiteX4" fmla="*/ 419100 w 450850"/>
                            <a:gd name="connsiteY4" fmla="*/ 586388 h 656239"/>
                            <a:gd name="connsiteX5" fmla="*/ 349249 w 450850"/>
                            <a:gd name="connsiteY5" fmla="*/ 656239 h 656239"/>
                            <a:gd name="connsiteX6" fmla="*/ 69851 w 450850"/>
                            <a:gd name="connsiteY6" fmla="*/ 656239 h 656239"/>
                            <a:gd name="connsiteX7" fmla="*/ 0 w 450850"/>
                            <a:gd name="connsiteY7" fmla="*/ 586388 h 656239"/>
                            <a:gd name="connsiteX8" fmla="*/ 0 w 450850"/>
                            <a:gd name="connsiteY8" fmla="*/ 136162 h 656239"/>
                            <a:gd name="connsiteX0" fmla="*/ 0 w 450942"/>
                            <a:gd name="connsiteY0" fmla="*/ 165101 h 685178"/>
                            <a:gd name="connsiteX1" fmla="*/ 69851 w 450942"/>
                            <a:gd name="connsiteY1" fmla="*/ 95250 h 685178"/>
                            <a:gd name="connsiteX2" fmla="*/ 415924 w 450942"/>
                            <a:gd name="connsiteY2" fmla="*/ 0 h 685178"/>
                            <a:gd name="connsiteX3" fmla="*/ 450850 w 450942"/>
                            <a:gd name="connsiteY3" fmla="*/ 38101 h 685178"/>
                            <a:gd name="connsiteX4" fmla="*/ 419100 w 450942"/>
                            <a:gd name="connsiteY4" fmla="*/ 615327 h 685178"/>
                            <a:gd name="connsiteX5" fmla="*/ 349249 w 450942"/>
                            <a:gd name="connsiteY5" fmla="*/ 685178 h 685178"/>
                            <a:gd name="connsiteX6" fmla="*/ 69851 w 450942"/>
                            <a:gd name="connsiteY6" fmla="*/ 685178 h 685178"/>
                            <a:gd name="connsiteX7" fmla="*/ 0 w 450942"/>
                            <a:gd name="connsiteY7" fmla="*/ 615327 h 685178"/>
                            <a:gd name="connsiteX8" fmla="*/ 0 w 450942"/>
                            <a:gd name="connsiteY8" fmla="*/ 165101 h 685178"/>
                            <a:gd name="connsiteX0" fmla="*/ 0 w 454025"/>
                            <a:gd name="connsiteY0" fmla="*/ 165101 h 685178"/>
                            <a:gd name="connsiteX1" fmla="*/ 69851 w 454025"/>
                            <a:gd name="connsiteY1" fmla="*/ 95250 h 685178"/>
                            <a:gd name="connsiteX2" fmla="*/ 415924 w 454025"/>
                            <a:gd name="connsiteY2" fmla="*/ 0 h 685178"/>
                            <a:gd name="connsiteX3" fmla="*/ 450850 w 454025"/>
                            <a:gd name="connsiteY3" fmla="*/ 38101 h 685178"/>
                            <a:gd name="connsiteX4" fmla="*/ 454025 w 454025"/>
                            <a:gd name="connsiteY4" fmla="*/ 634377 h 685178"/>
                            <a:gd name="connsiteX5" fmla="*/ 349249 w 454025"/>
                            <a:gd name="connsiteY5" fmla="*/ 685178 h 685178"/>
                            <a:gd name="connsiteX6" fmla="*/ 69851 w 454025"/>
                            <a:gd name="connsiteY6" fmla="*/ 685178 h 685178"/>
                            <a:gd name="connsiteX7" fmla="*/ 0 w 454025"/>
                            <a:gd name="connsiteY7" fmla="*/ 615327 h 685178"/>
                            <a:gd name="connsiteX8" fmla="*/ 0 w 454025"/>
                            <a:gd name="connsiteY8" fmla="*/ 165101 h 685178"/>
                            <a:gd name="connsiteX0" fmla="*/ 0 w 454025"/>
                            <a:gd name="connsiteY0" fmla="*/ 165101 h 688353"/>
                            <a:gd name="connsiteX1" fmla="*/ 69851 w 454025"/>
                            <a:gd name="connsiteY1" fmla="*/ 95250 h 688353"/>
                            <a:gd name="connsiteX2" fmla="*/ 415924 w 454025"/>
                            <a:gd name="connsiteY2" fmla="*/ 0 h 688353"/>
                            <a:gd name="connsiteX3" fmla="*/ 450850 w 454025"/>
                            <a:gd name="connsiteY3" fmla="*/ 38101 h 688353"/>
                            <a:gd name="connsiteX4" fmla="*/ 454025 w 454025"/>
                            <a:gd name="connsiteY4" fmla="*/ 634377 h 688353"/>
                            <a:gd name="connsiteX5" fmla="*/ 390524 w 454025"/>
                            <a:gd name="connsiteY5" fmla="*/ 688353 h 688353"/>
                            <a:gd name="connsiteX6" fmla="*/ 69851 w 454025"/>
                            <a:gd name="connsiteY6" fmla="*/ 685178 h 688353"/>
                            <a:gd name="connsiteX7" fmla="*/ 0 w 454025"/>
                            <a:gd name="connsiteY7" fmla="*/ 615327 h 688353"/>
                            <a:gd name="connsiteX8" fmla="*/ 0 w 454025"/>
                            <a:gd name="connsiteY8" fmla="*/ 165101 h 688353"/>
                            <a:gd name="connsiteX0" fmla="*/ 0 w 454025"/>
                            <a:gd name="connsiteY0" fmla="*/ 165101 h 688353"/>
                            <a:gd name="connsiteX1" fmla="*/ 69851 w 454025"/>
                            <a:gd name="connsiteY1" fmla="*/ 95250 h 688353"/>
                            <a:gd name="connsiteX2" fmla="*/ 415924 w 454025"/>
                            <a:gd name="connsiteY2" fmla="*/ 0 h 688353"/>
                            <a:gd name="connsiteX3" fmla="*/ 450850 w 454025"/>
                            <a:gd name="connsiteY3" fmla="*/ 38101 h 688353"/>
                            <a:gd name="connsiteX4" fmla="*/ 454025 w 454025"/>
                            <a:gd name="connsiteY4" fmla="*/ 634377 h 688353"/>
                            <a:gd name="connsiteX5" fmla="*/ 390524 w 454025"/>
                            <a:gd name="connsiteY5" fmla="*/ 688353 h 688353"/>
                            <a:gd name="connsiteX6" fmla="*/ 38101 w 454025"/>
                            <a:gd name="connsiteY6" fmla="*/ 688353 h 688353"/>
                            <a:gd name="connsiteX7" fmla="*/ 0 w 454025"/>
                            <a:gd name="connsiteY7" fmla="*/ 615327 h 688353"/>
                            <a:gd name="connsiteX8" fmla="*/ 0 w 454025"/>
                            <a:gd name="connsiteY8" fmla="*/ 165101 h 688353"/>
                            <a:gd name="connsiteX0" fmla="*/ 0 w 454025"/>
                            <a:gd name="connsiteY0" fmla="*/ 165101 h 688353"/>
                            <a:gd name="connsiteX1" fmla="*/ 47626 w 454025"/>
                            <a:gd name="connsiteY1" fmla="*/ 98425 h 688353"/>
                            <a:gd name="connsiteX2" fmla="*/ 415924 w 454025"/>
                            <a:gd name="connsiteY2" fmla="*/ 0 h 688353"/>
                            <a:gd name="connsiteX3" fmla="*/ 450850 w 454025"/>
                            <a:gd name="connsiteY3" fmla="*/ 38101 h 688353"/>
                            <a:gd name="connsiteX4" fmla="*/ 454025 w 454025"/>
                            <a:gd name="connsiteY4" fmla="*/ 634377 h 688353"/>
                            <a:gd name="connsiteX5" fmla="*/ 390524 w 454025"/>
                            <a:gd name="connsiteY5" fmla="*/ 688353 h 688353"/>
                            <a:gd name="connsiteX6" fmla="*/ 38101 w 454025"/>
                            <a:gd name="connsiteY6" fmla="*/ 688353 h 688353"/>
                            <a:gd name="connsiteX7" fmla="*/ 0 w 454025"/>
                            <a:gd name="connsiteY7" fmla="*/ 615327 h 688353"/>
                            <a:gd name="connsiteX8" fmla="*/ 0 w 454025"/>
                            <a:gd name="connsiteY8" fmla="*/ 165101 h 688353"/>
                            <a:gd name="connsiteX0" fmla="*/ 0 w 454025"/>
                            <a:gd name="connsiteY0" fmla="*/ 165101 h 688353"/>
                            <a:gd name="connsiteX1" fmla="*/ 47626 w 454025"/>
                            <a:gd name="connsiteY1" fmla="*/ 98425 h 688353"/>
                            <a:gd name="connsiteX2" fmla="*/ 415924 w 454025"/>
                            <a:gd name="connsiteY2" fmla="*/ 0 h 688353"/>
                            <a:gd name="connsiteX3" fmla="*/ 450850 w 454025"/>
                            <a:gd name="connsiteY3" fmla="*/ 38101 h 688353"/>
                            <a:gd name="connsiteX4" fmla="*/ 454025 w 454025"/>
                            <a:gd name="connsiteY4" fmla="*/ 634377 h 688353"/>
                            <a:gd name="connsiteX5" fmla="*/ 390524 w 454025"/>
                            <a:gd name="connsiteY5" fmla="*/ 688353 h 688353"/>
                            <a:gd name="connsiteX6" fmla="*/ 38101 w 454025"/>
                            <a:gd name="connsiteY6" fmla="*/ 688353 h 688353"/>
                            <a:gd name="connsiteX7" fmla="*/ 0 w 454025"/>
                            <a:gd name="connsiteY7" fmla="*/ 615327 h 688353"/>
                            <a:gd name="connsiteX8" fmla="*/ 0 w 454025"/>
                            <a:gd name="connsiteY8" fmla="*/ 165101 h 688353"/>
                            <a:gd name="connsiteX0" fmla="*/ 0 w 454025"/>
                            <a:gd name="connsiteY0" fmla="*/ 165101 h 697878"/>
                            <a:gd name="connsiteX1" fmla="*/ 47626 w 454025"/>
                            <a:gd name="connsiteY1" fmla="*/ 98425 h 697878"/>
                            <a:gd name="connsiteX2" fmla="*/ 415924 w 454025"/>
                            <a:gd name="connsiteY2" fmla="*/ 0 h 697878"/>
                            <a:gd name="connsiteX3" fmla="*/ 450850 w 454025"/>
                            <a:gd name="connsiteY3" fmla="*/ 38101 h 697878"/>
                            <a:gd name="connsiteX4" fmla="*/ 454025 w 454025"/>
                            <a:gd name="connsiteY4" fmla="*/ 634377 h 697878"/>
                            <a:gd name="connsiteX5" fmla="*/ 415924 w 454025"/>
                            <a:gd name="connsiteY5" fmla="*/ 697878 h 697878"/>
                            <a:gd name="connsiteX6" fmla="*/ 38101 w 454025"/>
                            <a:gd name="connsiteY6" fmla="*/ 688353 h 697878"/>
                            <a:gd name="connsiteX7" fmla="*/ 0 w 454025"/>
                            <a:gd name="connsiteY7" fmla="*/ 615327 h 697878"/>
                            <a:gd name="connsiteX8" fmla="*/ 0 w 454025"/>
                            <a:gd name="connsiteY8" fmla="*/ 165101 h 697878"/>
                            <a:gd name="connsiteX0" fmla="*/ 0 w 454025"/>
                            <a:gd name="connsiteY0" fmla="*/ 165101 h 704228"/>
                            <a:gd name="connsiteX1" fmla="*/ 47626 w 454025"/>
                            <a:gd name="connsiteY1" fmla="*/ 98425 h 704228"/>
                            <a:gd name="connsiteX2" fmla="*/ 415924 w 454025"/>
                            <a:gd name="connsiteY2" fmla="*/ 0 h 704228"/>
                            <a:gd name="connsiteX3" fmla="*/ 450850 w 454025"/>
                            <a:gd name="connsiteY3" fmla="*/ 38101 h 704228"/>
                            <a:gd name="connsiteX4" fmla="*/ 454025 w 454025"/>
                            <a:gd name="connsiteY4" fmla="*/ 634377 h 704228"/>
                            <a:gd name="connsiteX5" fmla="*/ 412749 w 454025"/>
                            <a:gd name="connsiteY5" fmla="*/ 704228 h 704228"/>
                            <a:gd name="connsiteX6" fmla="*/ 38101 w 454025"/>
                            <a:gd name="connsiteY6" fmla="*/ 688353 h 704228"/>
                            <a:gd name="connsiteX7" fmla="*/ 0 w 454025"/>
                            <a:gd name="connsiteY7" fmla="*/ 615327 h 704228"/>
                            <a:gd name="connsiteX8" fmla="*/ 0 w 454025"/>
                            <a:gd name="connsiteY8" fmla="*/ 165101 h 704228"/>
                            <a:gd name="connsiteX0" fmla="*/ 0 w 454025"/>
                            <a:gd name="connsiteY0" fmla="*/ 165101 h 704228"/>
                            <a:gd name="connsiteX1" fmla="*/ 47626 w 454025"/>
                            <a:gd name="connsiteY1" fmla="*/ 98425 h 704228"/>
                            <a:gd name="connsiteX2" fmla="*/ 415924 w 454025"/>
                            <a:gd name="connsiteY2" fmla="*/ 0 h 704228"/>
                            <a:gd name="connsiteX3" fmla="*/ 450850 w 454025"/>
                            <a:gd name="connsiteY3" fmla="*/ 38101 h 704228"/>
                            <a:gd name="connsiteX4" fmla="*/ 454025 w 454025"/>
                            <a:gd name="connsiteY4" fmla="*/ 634377 h 704228"/>
                            <a:gd name="connsiteX5" fmla="*/ 412749 w 454025"/>
                            <a:gd name="connsiteY5" fmla="*/ 704228 h 704228"/>
                            <a:gd name="connsiteX6" fmla="*/ 38101 w 454025"/>
                            <a:gd name="connsiteY6" fmla="*/ 688353 h 704228"/>
                            <a:gd name="connsiteX7" fmla="*/ 0 w 454025"/>
                            <a:gd name="connsiteY7" fmla="*/ 615327 h 704228"/>
                            <a:gd name="connsiteX8" fmla="*/ 0 w 454025"/>
                            <a:gd name="connsiteY8" fmla="*/ 165101 h 704228"/>
                            <a:gd name="connsiteX0" fmla="*/ 0 w 454025"/>
                            <a:gd name="connsiteY0" fmla="*/ 165101 h 704228"/>
                            <a:gd name="connsiteX1" fmla="*/ 47626 w 454025"/>
                            <a:gd name="connsiteY1" fmla="*/ 98425 h 704228"/>
                            <a:gd name="connsiteX2" fmla="*/ 415924 w 454025"/>
                            <a:gd name="connsiteY2" fmla="*/ 0 h 704228"/>
                            <a:gd name="connsiteX3" fmla="*/ 450850 w 454025"/>
                            <a:gd name="connsiteY3" fmla="*/ 38101 h 704228"/>
                            <a:gd name="connsiteX4" fmla="*/ 454025 w 454025"/>
                            <a:gd name="connsiteY4" fmla="*/ 634377 h 704228"/>
                            <a:gd name="connsiteX5" fmla="*/ 412749 w 454025"/>
                            <a:gd name="connsiteY5" fmla="*/ 704228 h 704228"/>
                            <a:gd name="connsiteX6" fmla="*/ 38101 w 454025"/>
                            <a:gd name="connsiteY6" fmla="*/ 688353 h 704228"/>
                            <a:gd name="connsiteX7" fmla="*/ 0 w 454025"/>
                            <a:gd name="connsiteY7" fmla="*/ 615327 h 704228"/>
                            <a:gd name="connsiteX8" fmla="*/ 0 w 454025"/>
                            <a:gd name="connsiteY8" fmla="*/ 165101 h 704228"/>
                            <a:gd name="connsiteX0" fmla="*/ 0 w 454025"/>
                            <a:gd name="connsiteY0" fmla="*/ 165101 h 704228"/>
                            <a:gd name="connsiteX1" fmla="*/ 47626 w 454025"/>
                            <a:gd name="connsiteY1" fmla="*/ 98425 h 704228"/>
                            <a:gd name="connsiteX2" fmla="*/ 415924 w 454025"/>
                            <a:gd name="connsiteY2" fmla="*/ 0 h 704228"/>
                            <a:gd name="connsiteX3" fmla="*/ 450850 w 454025"/>
                            <a:gd name="connsiteY3" fmla="*/ 53976 h 704228"/>
                            <a:gd name="connsiteX4" fmla="*/ 454025 w 454025"/>
                            <a:gd name="connsiteY4" fmla="*/ 634377 h 704228"/>
                            <a:gd name="connsiteX5" fmla="*/ 412749 w 454025"/>
                            <a:gd name="connsiteY5" fmla="*/ 704228 h 704228"/>
                            <a:gd name="connsiteX6" fmla="*/ 38101 w 454025"/>
                            <a:gd name="connsiteY6" fmla="*/ 688353 h 704228"/>
                            <a:gd name="connsiteX7" fmla="*/ 0 w 454025"/>
                            <a:gd name="connsiteY7" fmla="*/ 615327 h 704228"/>
                            <a:gd name="connsiteX8" fmla="*/ 0 w 454025"/>
                            <a:gd name="connsiteY8" fmla="*/ 165101 h 704228"/>
                            <a:gd name="connsiteX0" fmla="*/ 0 w 454025"/>
                            <a:gd name="connsiteY0" fmla="*/ 161926 h 701053"/>
                            <a:gd name="connsiteX1" fmla="*/ 47626 w 454025"/>
                            <a:gd name="connsiteY1" fmla="*/ 95250 h 701053"/>
                            <a:gd name="connsiteX2" fmla="*/ 403224 w 454025"/>
                            <a:gd name="connsiteY2" fmla="*/ 0 h 701053"/>
                            <a:gd name="connsiteX3" fmla="*/ 450850 w 454025"/>
                            <a:gd name="connsiteY3" fmla="*/ 50801 h 701053"/>
                            <a:gd name="connsiteX4" fmla="*/ 454025 w 454025"/>
                            <a:gd name="connsiteY4" fmla="*/ 631202 h 701053"/>
                            <a:gd name="connsiteX5" fmla="*/ 412749 w 454025"/>
                            <a:gd name="connsiteY5" fmla="*/ 701053 h 701053"/>
                            <a:gd name="connsiteX6" fmla="*/ 38101 w 454025"/>
                            <a:gd name="connsiteY6" fmla="*/ 685178 h 701053"/>
                            <a:gd name="connsiteX7" fmla="*/ 0 w 454025"/>
                            <a:gd name="connsiteY7" fmla="*/ 612152 h 701053"/>
                            <a:gd name="connsiteX8" fmla="*/ 0 w 454025"/>
                            <a:gd name="connsiteY8" fmla="*/ 161926 h 701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025" h="701053">
                              <a:moveTo>
                                <a:pt x="0" y="161926"/>
                              </a:moveTo>
                              <a:cubicBezTo>
                                <a:pt x="0" y="123348"/>
                                <a:pt x="9048" y="107950"/>
                                <a:pt x="47626" y="95250"/>
                              </a:cubicBezTo>
                              <a:lnTo>
                                <a:pt x="403224" y="0"/>
                              </a:lnTo>
                              <a:cubicBezTo>
                                <a:pt x="441802" y="0"/>
                                <a:pt x="450850" y="12223"/>
                                <a:pt x="450850" y="50801"/>
                              </a:cubicBezTo>
                              <a:cubicBezTo>
                                <a:pt x="450850" y="200876"/>
                                <a:pt x="454025" y="481127"/>
                                <a:pt x="454025" y="631202"/>
                              </a:cubicBezTo>
                              <a:cubicBezTo>
                                <a:pt x="454025" y="669780"/>
                                <a:pt x="451327" y="701053"/>
                                <a:pt x="412749" y="701053"/>
                              </a:cubicBezTo>
                              <a:cubicBezTo>
                                <a:pt x="198966" y="695761"/>
                                <a:pt x="207434" y="693645"/>
                                <a:pt x="38101" y="685178"/>
                              </a:cubicBezTo>
                              <a:cubicBezTo>
                                <a:pt x="-477" y="685178"/>
                                <a:pt x="0" y="650730"/>
                                <a:pt x="0" y="612152"/>
                              </a:cubicBezTo>
                              <a:lnTo>
                                <a:pt x="0" y="16192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20"/>
                        <p:cNvSpPr/>
                        <p:nvPr/>
                      </p:nvSpPr>
                      <p:spPr>
                        <a:xfrm rot="10800000" flipH="1">
                          <a:off x="2699849" y="3441043"/>
                          <a:ext cx="447354" cy="680105"/>
                        </a:xfrm>
                        <a:custGeom>
                          <a:avLst/>
                          <a:gdLst>
                            <a:gd name="connsiteX0" fmla="*/ 0 w 419100"/>
                            <a:gd name="connsiteY0" fmla="*/ 69851 h 589928"/>
                            <a:gd name="connsiteX1" fmla="*/ 69851 w 419100"/>
                            <a:gd name="connsiteY1" fmla="*/ 0 h 589928"/>
                            <a:gd name="connsiteX2" fmla="*/ 349249 w 419100"/>
                            <a:gd name="connsiteY2" fmla="*/ 0 h 589928"/>
                            <a:gd name="connsiteX3" fmla="*/ 419100 w 419100"/>
                            <a:gd name="connsiteY3" fmla="*/ 69851 h 589928"/>
                            <a:gd name="connsiteX4" fmla="*/ 419100 w 419100"/>
                            <a:gd name="connsiteY4" fmla="*/ 520077 h 589928"/>
                            <a:gd name="connsiteX5" fmla="*/ 349249 w 419100"/>
                            <a:gd name="connsiteY5" fmla="*/ 589928 h 589928"/>
                            <a:gd name="connsiteX6" fmla="*/ 69851 w 419100"/>
                            <a:gd name="connsiteY6" fmla="*/ 589928 h 589928"/>
                            <a:gd name="connsiteX7" fmla="*/ 0 w 419100"/>
                            <a:gd name="connsiteY7" fmla="*/ 520077 h 589928"/>
                            <a:gd name="connsiteX8" fmla="*/ 0 w 419100"/>
                            <a:gd name="connsiteY8" fmla="*/ 69851 h 589928"/>
                            <a:gd name="connsiteX0" fmla="*/ 0 w 450850"/>
                            <a:gd name="connsiteY0" fmla="*/ 136162 h 656239"/>
                            <a:gd name="connsiteX1" fmla="*/ 69851 w 450850"/>
                            <a:gd name="connsiteY1" fmla="*/ 66311 h 656239"/>
                            <a:gd name="connsiteX2" fmla="*/ 349249 w 450850"/>
                            <a:gd name="connsiteY2" fmla="*/ 66311 h 656239"/>
                            <a:gd name="connsiteX3" fmla="*/ 450850 w 450850"/>
                            <a:gd name="connsiteY3" fmla="*/ 9162 h 656239"/>
                            <a:gd name="connsiteX4" fmla="*/ 419100 w 450850"/>
                            <a:gd name="connsiteY4" fmla="*/ 586388 h 656239"/>
                            <a:gd name="connsiteX5" fmla="*/ 349249 w 450850"/>
                            <a:gd name="connsiteY5" fmla="*/ 656239 h 656239"/>
                            <a:gd name="connsiteX6" fmla="*/ 69851 w 450850"/>
                            <a:gd name="connsiteY6" fmla="*/ 656239 h 656239"/>
                            <a:gd name="connsiteX7" fmla="*/ 0 w 450850"/>
                            <a:gd name="connsiteY7" fmla="*/ 586388 h 656239"/>
                            <a:gd name="connsiteX8" fmla="*/ 0 w 450850"/>
                            <a:gd name="connsiteY8" fmla="*/ 136162 h 656239"/>
                            <a:gd name="connsiteX0" fmla="*/ 0 w 450942"/>
                            <a:gd name="connsiteY0" fmla="*/ 165101 h 685178"/>
                            <a:gd name="connsiteX1" fmla="*/ 69851 w 450942"/>
                            <a:gd name="connsiteY1" fmla="*/ 95250 h 685178"/>
                            <a:gd name="connsiteX2" fmla="*/ 415924 w 450942"/>
                            <a:gd name="connsiteY2" fmla="*/ 0 h 685178"/>
                            <a:gd name="connsiteX3" fmla="*/ 450850 w 450942"/>
                            <a:gd name="connsiteY3" fmla="*/ 38101 h 685178"/>
                            <a:gd name="connsiteX4" fmla="*/ 419100 w 450942"/>
                            <a:gd name="connsiteY4" fmla="*/ 615327 h 685178"/>
                            <a:gd name="connsiteX5" fmla="*/ 349249 w 450942"/>
                            <a:gd name="connsiteY5" fmla="*/ 685178 h 685178"/>
                            <a:gd name="connsiteX6" fmla="*/ 69851 w 450942"/>
                            <a:gd name="connsiteY6" fmla="*/ 685178 h 685178"/>
                            <a:gd name="connsiteX7" fmla="*/ 0 w 450942"/>
                            <a:gd name="connsiteY7" fmla="*/ 615327 h 685178"/>
                            <a:gd name="connsiteX8" fmla="*/ 0 w 450942"/>
                            <a:gd name="connsiteY8" fmla="*/ 165101 h 685178"/>
                            <a:gd name="connsiteX0" fmla="*/ 0 w 454025"/>
                            <a:gd name="connsiteY0" fmla="*/ 165101 h 685178"/>
                            <a:gd name="connsiteX1" fmla="*/ 69851 w 454025"/>
                            <a:gd name="connsiteY1" fmla="*/ 95250 h 685178"/>
                            <a:gd name="connsiteX2" fmla="*/ 415924 w 454025"/>
                            <a:gd name="connsiteY2" fmla="*/ 0 h 685178"/>
                            <a:gd name="connsiteX3" fmla="*/ 450850 w 454025"/>
                            <a:gd name="connsiteY3" fmla="*/ 38101 h 685178"/>
                            <a:gd name="connsiteX4" fmla="*/ 454025 w 454025"/>
                            <a:gd name="connsiteY4" fmla="*/ 634377 h 685178"/>
                            <a:gd name="connsiteX5" fmla="*/ 349249 w 454025"/>
                            <a:gd name="connsiteY5" fmla="*/ 685178 h 685178"/>
                            <a:gd name="connsiteX6" fmla="*/ 69851 w 454025"/>
                            <a:gd name="connsiteY6" fmla="*/ 685178 h 685178"/>
                            <a:gd name="connsiteX7" fmla="*/ 0 w 454025"/>
                            <a:gd name="connsiteY7" fmla="*/ 615327 h 685178"/>
                            <a:gd name="connsiteX8" fmla="*/ 0 w 454025"/>
                            <a:gd name="connsiteY8" fmla="*/ 165101 h 685178"/>
                            <a:gd name="connsiteX0" fmla="*/ 0 w 454025"/>
                            <a:gd name="connsiteY0" fmla="*/ 165101 h 688353"/>
                            <a:gd name="connsiteX1" fmla="*/ 69851 w 454025"/>
                            <a:gd name="connsiteY1" fmla="*/ 95250 h 688353"/>
                            <a:gd name="connsiteX2" fmla="*/ 415924 w 454025"/>
                            <a:gd name="connsiteY2" fmla="*/ 0 h 688353"/>
                            <a:gd name="connsiteX3" fmla="*/ 450850 w 454025"/>
                            <a:gd name="connsiteY3" fmla="*/ 38101 h 688353"/>
                            <a:gd name="connsiteX4" fmla="*/ 454025 w 454025"/>
                            <a:gd name="connsiteY4" fmla="*/ 634377 h 688353"/>
                            <a:gd name="connsiteX5" fmla="*/ 390524 w 454025"/>
                            <a:gd name="connsiteY5" fmla="*/ 688353 h 688353"/>
                            <a:gd name="connsiteX6" fmla="*/ 69851 w 454025"/>
                            <a:gd name="connsiteY6" fmla="*/ 685178 h 688353"/>
                            <a:gd name="connsiteX7" fmla="*/ 0 w 454025"/>
                            <a:gd name="connsiteY7" fmla="*/ 615327 h 688353"/>
                            <a:gd name="connsiteX8" fmla="*/ 0 w 454025"/>
                            <a:gd name="connsiteY8" fmla="*/ 165101 h 688353"/>
                            <a:gd name="connsiteX0" fmla="*/ 0 w 454025"/>
                            <a:gd name="connsiteY0" fmla="*/ 165101 h 688353"/>
                            <a:gd name="connsiteX1" fmla="*/ 69851 w 454025"/>
                            <a:gd name="connsiteY1" fmla="*/ 95250 h 688353"/>
                            <a:gd name="connsiteX2" fmla="*/ 415924 w 454025"/>
                            <a:gd name="connsiteY2" fmla="*/ 0 h 688353"/>
                            <a:gd name="connsiteX3" fmla="*/ 450850 w 454025"/>
                            <a:gd name="connsiteY3" fmla="*/ 38101 h 688353"/>
                            <a:gd name="connsiteX4" fmla="*/ 454025 w 454025"/>
                            <a:gd name="connsiteY4" fmla="*/ 634377 h 688353"/>
                            <a:gd name="connsiteX5" fmla="*/ 390524 w 454025"/>
                            <a:gd name="connsiteY5" fmla="*/ 688353 h 688353"/>
                            <a:gd name="connsiteX6" fmla="*/ 38101 w 454025"/>
                            <a:gd name="connsiteY6" fmla="*/ 688353 h 688353"/>
                            <a:gd name="connsiteX7" fmla="*/ 0 w 454025"/>
                            <a:gd name="connsiteY7" fmla="*/ 615327 h 688353"/>
                            <a:gd name="connsiteX8" fmla="*/ 0 w 454025"/>
                            <a:gd name="connsiteY8" fmla="*/ 165101 h 688353"/>
                            <a:gd name="connsiteX0" fmla="*/ 0 w 454025"/>
                            <a:gd name="connsiteY0" fmla="*/ 165101 h 688353"/>
                            <a:gd name="connsiteX1" fmla="*/ 47626 w 454025"/>
                            <a:gd name="connsiteY1" fmla="*/ 98425 h 688353"/>
                            <a:gd name="connsiteX2" fmla="*/ 415924 w 454025"/>
                            <a:gd name="connsiteY2" fmla="*/ 0 h 688353"/>
                            <a:gd name="connsiteX3" fmla="*/ 450850 w 454025"/>
                            <a:gd name="connsiteY3" fmla="*/ 38101 h 688353"/>
                            <a:gd name="connsiteX4" fmla="*/ 454025 w 454025"/>
                            <a:gd name="connsiteY4" fmla="*/ 634377 h 688353"/>
                            <a:gd name="connsiteX5" fmla="*/ 390524 w 454025"/>
                            <a:gd name="connsiteY5" fmla="*/ 688353 h 688353"/>
                            <a:gd name="connsiteX6" fmla="*/ 38101 w 454025"/>
                            <a:gd name="connsiteY6" fmla="*/ 688353 h 688353"/>
                            <a:gd name="connsiteX7" fmla="*/ 0 w 454025"/>
                            <a:gd name="connsiteY7" fmla="*/ 615327 h 688353"/>
                            <a:gd name="connsiteX8" fmla="*/ 0 w 454025"/>
                            <a:gd name="connsiteY8" fmla="*/ 165101 h 688353"/>
                            <a:gd name="connsiteX0" fmla="*/ 0 w 454025"/>
                            <a:gd name="connsiteY0" fmla="*/ 165101 h 688353"/>
                            <a:gd name="connsiteX1" fmla="*/ 47626 w 454025"/>
                            <a:gd name="connsiteY1" fmla="*/ 98425 h 688353"/>
                            <a:gd name="connsiteX2" fmla="*/ 415924 w 454025"/>
                            <a:gd name="connsiteY2" fmla="*/ 0 h 688353"/>
                            <a:gd name="connsiteX3" fmla="*/ 450850 w 454025"/>
                            <a:gd name="connsiteY3" fmla="*/ 38101 h 688353"/>
                            <a:gd name="connsiteX4" fmla="*/ 454025 w 454025"/>
                            <a:gd name="connsiteY4" fmla="*/ 634377 h 688353"/>
                            <a:gd name="connsiteX5" fmla="*/ 390524 w 454025"/>
                            <a:gd name="connsiteY5" fmla="*/ 688353 h 688353"/>
                            <a:gd name="connsiteX6" fmla="*/ 38101 w 454025"/>
                            <a:gd name="connsiteY6" fmla="*/ 688353 h 688353"/>
                            <a:gd name="connsiteX7" fmla="*/ 0 w 454025"/>
                            <a:gd name="connsiteY7" fmla="*/ 615327 h 688353"/>
                            <a:gd name="connsiteX8" fmla="*/ 0 w 454025"/>
                            <a:gd name="connsiteY8" fmla="*/ 165101 h 688353"/>
                            <a:gd name="connsiteX0" fmla="*/ 0 w 481406"/>
                            <a:gd name="connsiteY0" fmla="*/ 165101 h 688353"/>
                            <a:gd name="connsiteX1" fmla="*/ 47626 w 481406"/>
                            <a:gd name="connsiteY1" fmla="*/ 98425 h 688353"/>
                            <a:gd name="connsiteX2" fmla="*/ 415924 w 481406"/>
                            <a:gd name="connsiteY2" fmla="*/ 0 h 688353"/>
                            <a:gd name="connsiteX3" fmla="*/ 450850 w 481406"/>
                            <a:gd name="connsiteY3" fmla="*/ 38101 h 688353"/>
                            <a:gd name="connsiteX4" fmla="*/ 481406 w 481406"/>
                            <a:gd name="connsiteY4" fmla="*/ 611455 h 688353"/>
                            <a:gd name="connsiteX5" fmla="*/ 390524 w 481406"/>
                            <a:gd name="connsiteY5" fmla="*/ 688353 h 688353"/>
                            <a:gd name="connsiteX6" fmla="*/ 38101 w 481406"/>
                            <a:gd name="connsiteY6" fmla="*/ 688353 h 688353"/>
                            <a:gd name="connsiteX7" fmla="*/ 0 w 481406"/>
                            <a:gd name="connsiteY7" fmla="*/ 615327 h 688353"/>
                            <a:gd name="connsiteX8" fmla="*/ 0 w 481406"/>
                            <a:gd name="connsiteY8" fmla="*/ 165101 h 688353"/>
                            <a:gd name="connsiteX0" fmla="*/ 0 w 486370"/>
                            <a:gd name="connsiteY0" fmla="*/ 165101 h 688353"/>
                            <a:gd name="connsiteX1" fmla="*/ 47626 w 486370"/>
                            <a:gd name="connsiteY1" fmla="*/ 98425 h 688353"/>
                            <a:gd name="connsiteX2" fmla="*/ 415924 w 486370"/>
                            <a:gd name="connsiteY2" fmla="*/ 0 h 688353"/>
                            <a:gd name="connsiteX3" fmla="*/ 450850 w 486370"/>
                            <a:gd name="connsiteY3" fmla="*/ 38101 h 688353"/>
                            <a:gd name="connsiteX4" fmla="*/ 481406 w 486370"/>
                            <a:gd name="connsiteY4" fmla="*/ 611455 h 688353"/>
                            <a:gd name="connsiteX5" fmla="*/ 462399 w 486370"/>
                            <a:gd name="connsiteY5" fmla="*/ 668705 h 688353"/>
                            <a:gd name="connsiteX6" fmla="*/ 38101 w 486370"/>
                            <a:gd name="connsiteY6" fmla="*/ 688353 h 688353"/>
                            <a:gd name="connsiteX7" fmla="*/ 0 w 486370"/>
                            <a:gd name="connsiteY7" fmla="*/ 615327 h 688353"/>
                            <a:gd name="connsiteX8" fmla="*/ 0 w 486370"/>
                            <a:gd name="connsiteY8" fmla="*/ 165101 h 688353"/>
                            <a:gd name="connsiteX0" fmla="*/ 0 w 486370"/>
                            <a:gd name="connsiteY0" fmla="*/ 165101 h 694902"/>
                            <a:gd name="connsiteX1" fmla="*/ 47626 w 486370"/>
                            <a:gd name="connsiteY1" fmla="*/ 98425 h 694902"/>
                            <a:gd name="connsiteX2" fmla="*/ 415924 w 486370"/>
                            <a:gd name="connsiteY2" fmla="*/ 0 h 694902"/>
                            <a:gd name="connsiteX3" fmla="*/ 450850 w 486370"/>
                            <a:gd name="connsiteY3" fmla="*/ 38101 h 694902"/>
                            <a:gd name="connsiteX4" fmla="*/ 481406 w 486370"/>
                            <a:gd name="connsiteY4" fmla="*/ 611455 h 694902"/>
                            <a:gd name="connsiteX5" fmla="*/ 462399 w 486370"/>
                            <a:gd name="connsiteY5" fmla="*/ 668705 h 694902"/>
                            <a:gd name="connsiteX6" fmla="*/ 38101 w 486370"/>
                            <a:gd name="connsiteY6" fmla="*/ 694902 h 694902"/>
                            <a:gd name="connsiteX7" fmla="*/ 0 w 486370"/>
                            <a:gd name="connsiteY7" fmla="*/ 615327 h 694902"/>
                            <a:gd name="connsiteX8" fmla="*/ 0 w 486370"/>
                            <a:gd name="connsiteY8" fmla="*/ 165101 h 694902"/>
                            <a:gd name="connsiteX0" fmla="*/ 3423 w 489793"/>
                            <a:gd name="connsiteY0" fmla="*/ 165101 h 694902"/>
                            <a:gd name="connsiteX1" fmla="*/ 51049 w 489793"/>
                            <a:gd name="connsiteY1" fmla="*/ 98425 h 694902"/>
                            <a:gd name="connsiteX2" fmla="*/ 419347 w 489793"/>
                            <a:gd name="connsiteY2" fmla="*/ 0 h 694902"/>
                            <a:gd name="connsiteX3" fmla="*/ 454273 w 489793"/>
                            <a:gd name="connsiteY3" fmla="*/ 38101 h 694902"/>
                            <a:gd name="connsiteX4" fmla="*/ 484829 w 489793"/>
                            <a:gd name="connsiteY4" fmla="*/ 611455 h 694902"/>
                            <a:gd name="connsiteX5" fmla="*/ 465822 w 489793"/>
                            <a:gd name="connsiteY5" fmla="*/ 668705 h 694902"/>
                            <a:gd name="connsiteX6" fmla="*/ 41524 w 489793"/>
                            <a:gd name="connsiteY6" fmla="*/ 694902 h 694902"/>
                            <a:gd name="connsiteX7" fmla="*/ 0 w 489793"/>
                            <a:gd name="connsiteY7" fmla="*/ 634975 h 694902"/>
                            <a:gd name="connsiteX8" fmla="*/ 3423 w 489793"/>
                            <a:gd name="connsiteY8" fmla="*/ 165101 h 694902"/>
                            <a:gd name="connsiteX0" fmla="*/ 3423 w 493683"/>
                            <a:gd name="connsiteY0" fmla="*/ 165101 h 694902"/>
                            <a:gd name="connsiteX1" fmla="*/ 51049 w 493683"/>
                            <a:gd name="connsiteY1" fmla="*/ 98425 h 694902"/>
                            <a:gd name="connsiteX2" fmla="*/ 419347 w 493683"/>
                            <a:gd name="connsiteY2" fmla="*/ 0 h 694902"/>
                            <a:gd name="connsiteX3" fmla="*/ 454273 w 493683"/>
                            <a:gd name="connsiteY3" fmla="*/ 38101 h 694902"/>
                            <a:gd name="connsiteX4" fmla="*/ 491674 w 493683"/>
                            <a:gd name="connsiteY4" fmla="*/ 611455 h 694902"/>
                            <a:gd name="connsiteX5" fmla="*/ 465822 w 493683"/>
                            <a:gd name="connsiteY5" fmla="*/ 668705 h 694902"/>
                            <a:gd name="connsiteX6" fmla="*/ 41524 w 493683"/>
                            <a:gd name="connsiteY6" fmla="*/ 694902 h 694902"/>
                            <a:gd name="connsiteX7" fmla="*/ 0 w 493683"/>
                            <a:gd name="connsiteY7" fmla="*/ 634975 h 694902"/>
                            <a:gd name="connsiteX8" fmla="*/ 3423 w 493683"/>
                            <a:gd name="connsiteY8" fmla="*/ 165101 h 694902"/>
                            <a:gd name="connsiteX0" fmla="*/ 3423 w 495344"/>
                            <a:gd name="connsiteY0" fmla="*/ 165101 h 694902"/>
                            <a:gd name="connsiteX1" fmla="*/ 51049 w 495344"/>
                            <a:gd name="connsiteY1" fmla="*/ 98425 h 694902"/>
                            <a:gd name="connsiteX2" fmla="*/ 419347 w 495344"/>
                            <a:gd name="connsiteY2" fmla="*/ 0 h 694902"/>
                            <a:gd name="connsiteX3" fmla="*/ 495344 w 495344"/>
                            <a:gd name="connsiteY3" fmla="*/ 51200 h 694902"/>
                            <a:gd name="connsiteX4" fmla="*/ 491674 w 495344"/>
                            <a:gd name="connsiteY4" fmla="*/ 611455 h 694902"/>
                            <a:gd name="connsiteX5" fmla="*/ 465822 w 495344"/>
                            <a:gd name="connsiteY5" fmla="*/ 668705 h 694902"/>
                            <a:gd name="connsiteX6" fmla="*/ 41524 w 495344"/>
                            <a:gd name="connsiteY6" fmla="*/ 694902 h 694902"/>
                            <a:gd name="connsiteX7" fmla="*/ 0 w 495344"/>
                            <a:gd name="connsiteY7" fmla="*/ 634975 h 694902"/>
                            <a:gd name="connsiteX8" fmla="*/ 3423 w 495344"/>
                            <a:gd name="connsiteY8" fmla="*/ 165101 h 694902"/>
                            <a:gd name="connsiteX0" fmla="*/ 3423 w 495344"/>
                            <a:gd name="connsiteY0" fmla="*/ 171650 h 701451"/>
                            <a:gd name="connsiteX1" fmla="*/ 51049 w 495344"/>
                            <a:gd name="connsiteY1" fmla="*/ 104974 h 701451"/>
                            <a:gd name="connsiteX2" fmla="*/ 450150 w 495344"/>
                            <a:gd name="connsiteY2" fmla="*/ 0 h 701451"/>
                            <a:gd name="connsiteX3" fmla="*/ 495344 w 495344"/>
                            <a:gd name="connsiteY3" fmla="*/ 57749 h 701451"/>
                            <a:gd name="connsiteX4" fmla="*/ 491674 w 495344"/>
                            <a:gd name="connsiteY4" fmla="*/ 618004 h 701451"/>
                            <a:gd name="connsiteX5" fmla="*/ 465822 w 495344"/>
                            <a:gd name="connsiteY5" fmla="*/ 675254 h 701451"/>
                            <a:gd name="connsiteX6" fmla="*/ 41524 w 495344"/>
                            <a:gd name="connsiteY6" fmla="*/ 701451 h 701451"/>
                            <a:gd name="connsiteX7" fmla="*/ 0 w 495344"/>
                            <a:gd name="connsiteY7" fmla="*/ 641524 h 701451"/>
                            <a:gd name="connsiteX8" fmla="*/ 3423 w 495344"/>
                            <a:gd name="connsiteY8" fmla="*/ 171650 h 701451"/>
                            <a:gd name="connsiteX0" fmla="*/ 3423 w 495344"/>
                            <a:gd name="connsiteY0" fmla="*/ 171650 h 701451"/>
                            <a:gd name="connsiteX1" fmla="*/ 51049 w 495344"/>
                            <a:gd name="connsiteY1" fmla="*/ 104974 h 701451"/>
                            <a:gd name="connsiteX2" fmla="*/ 450150 w 495344"/>
                            <a:gd name="connsiteY2" fmla="*/ 0 h 701451"/>
                            <a:gd name="connsiteX3" fmla="*/ 495344 w 495344"/>
                            <a:gd name="connsiteY3" fmla="*/ 57749 h 701451"/>
                            <a:gd name="connsiteX4" fmla="*/ 491674 w 495344"/>
                            <a:gd name="connsiteY4" fmla="*/ 618004 h 701451"/>
                            <a:gd name="connsiteX5" fmla="*/ 445287 w 495344"/>
                            <a:gd name="connsiteY5" fmla="*/ 678528 h 701451"/>
                            <a:gd name="connsiteX6" fmla="*/ 41524 w 495344"/>
                            <a:gd name="connsiteY6" fmla="*/ 701451 h 701451"/>
                            <a:gd name="connsiteX7" fmla="*/ 0 w 495344"/>
                            <a:gd name="connsiteY7" fmla="*/ 641524 h 701451"/>
                            <a:gd name="connsiteX8" fmla="*/ 3423 w 495344"/>
                            <a:gd name="connsiteY8" fmla="*/ 171650 h 701451"/>
                            <a:gd name="connsiteX0" fmla="*/ 3423 w 501942"/>
                            <a:gd name="connsiteY0" fmla="*/ 171650 h 701451"/>
                            <a:gd name="connsiteX1" fmla="*/ 51049 w 501942"/>
                            <a:gd name="connsiteY1" fmla="*/ 104974 h 701451"/>
                            <a:gd name="connsiteX2" fmla="*/ 450150 w 501942"/>
                            <a:gd name="connsiteY2" fmla="*/ 0 h 701451"/>
                            <a:gd name="connsiteX3" fmla="*/ 495344 w 501942"/>
                            <a:gd name="connsiteY3" fmla="*/ 57749 h 701451"/>
                            <a:gd name="connsiteX4" fmla="*/ 501942 w 501942"/>
                            <a:gd name="connsiteY4" fmla="*/ 614729 h 701451"/>
                            <a:gd name="connsiteX5" fmla="*/ 445287 w 501942"/>
                            <a:gd name="connsiteY5" fmla="*/ 678528 h 701451"/>
                            <a:gd name="connsiteX6" fmla="*/ 41524 w 501942"/>
                            <a:gd name="connsiteY6" fmla="*/ 701451 h 701451"/>
                            <a:gd name="connsiteX7" fmla="*/ 0 w 501942"/>
                            <a:gd name="connsiteY7" fmla="*/ 641524 h 701451"/>
                            <a:gd name="connsiteX8" fmla="*/ 3423 w 501942"/>
                            <a:gd name="connsiteY8" fmla="*/ 171650 h 701451"/>
                            <a:gd name="connsiteX0" fmla="*/ 3423 w 495344"/>
                            <a:gd name="connsiteY0" fmla="*/ 171650 h 701451"/>
                            <a:gd name="connsiteX1" fmla="*/ 51049 w 495344"/>
                            <a:gd name="connsiteY1" fmla="*/ 104974 h 701451"/>
                            <a:gd name="connsiteX2" fmla="*/ 450150 w 495344"/>
                            <a:gd name="connsiteY2" fmla="*/ 0 h 701451"/>
                            <a:gd name="connsiteX3" fmla="*/ 495344 w 495344"/>
                            <a:gd name="connsiteY3" fmla="*/ 57749 h 701451"/>
                            <a:gd name="connsiteX4" fmla="*/ 491674 w 495344"/>
                            <a:gd name="connsiteY4" fmla="*/ 611454 h 701451"/>
                            <a:gd name="connsiteX5" fmla="*/ 445287 w 495344"/>
                            <a:gd name="connsiteY5" fmla="*/ 678528 h 701451"/>
                            <a:gd name="connsiteX6" fmla="*/ 41524 w 495344"/>
                            <a:gd name="connsiteY6" fmla="*/ 701451 h 701451"/>
                            <a:gd name="connsiteX7" fmla="*/ 0 w 495344"/>
                            <a:gd name="connsiteY7" fmla="*/ 641524 h 701451"/>
                            <a:gd name="connsiteX8" fmla="*/ 3423 w 495344"/>
                            <a:gd name="connsiteY8" fmla="*/ 171650 h 701451"/>
                            <a:gd name="connsiteX0" fmla="*/ 3423 w 498520"/>
                            <a:gd name="connsiteY0" fmla="*/ 171650 h 701451"/>
                            <a:gd name="connsiteX1" fmla="*/ 51049 w 498520"/>
                            <a:gd name="connsiteY1" fmla="*/ 104974 h 701451"/>
                            <a:gd name="connsiteX2" fmla="*/ 450150 w 498520"/>
                            <a:gd name="connsiteY2" fmla="*/ 0 h 701451"/>
                            <a:gd name="connsiteX3" fmla="*/ 495344 w 498520"/>
                            <a:gd name="connsiteY3" fmla="*/ 57749 h 701451"/>
                            <a:gd name="connsiteX4" fmla="*/ 498520 w 498520"/>
                            <a:gd name="connsiteY4" fmla="*/ 608180 h 701451"/>
                            <a:gd name="connsiteX5" fmla="*/ 445287 w 498520"/>
                            <a:gd name="connsiteY5" fmla="*/ 678528 h 701451"/>
                            <a:gd name="connsiteX6" fmla="*/ 41524 w 498520"/>
                            <a:gd name="connsiteY6" fmla="*/ 701451 h 701451"/>
                            <a:gd name="connsiteX7" fmla="*/ 0 w 498520"/>
                            <a:gd name="connsiteY7" fmla="*/ 641524 h 701451"/>
                            <a:gd name="connsiteX8" fmla="*/ 3423 w 498520"/>
                            <a:gd name="connsiteY8" fmla="*/ 171650 h 701451"/>
                            <a:gd name="connsiteX0" fmla="*/ 3423 w 498551"/>
                            <a:gd name="connsiteY0" fmla="*/ 171650 h 701451"/>
                            <a:gd name="connsiteX1" fmla="*/ 51049 w 498551"/>
                            <a:gd name="connsiteY1" fmla="*/ 104974 h 701451"/>
                            <a:gd name="connsiteX2" fmla="*/ 450150 w 498551"/>
                            <a:gd name="connsiteY2" fmla="*/ 0 h 701451"/>
                            <a:gd name="connsiteX3" fmla="*/ 495344 w 498551"/>
                            <a:gd name="connsiteY3" fmla="*/ 57749 h 701451"/>
                            <a:gd name="connsiteX4" fmla="*/ 498520 w 498551"/>
                            <a:gd name="connsiteY4" fmla="*/ 608180 h 701451"/>
                            <a:gd name="connsiteX5" fmla="*/ 462400 w 498551"/>
                            <a:gd name="connsiteY5" fmla="*/ 675254 h 701451"/>
                            <a:gd name="connsiteX6" fmla="*/ 41524 w 498551"/>
                            <a:gd name="connsiteY6" fmla="*/ 701451 h 701451"/>
                            <a:gd name="connsiteX7" fmla="*/ 0 w 498551"/>
                            <a:gd name="connsiteY7" fmla="*/ 641524 h 701451"/>
                            <a:gd name="connsiteX8" fmla="*/ 3423 w 498551"/>
                            <a:gd name="connsiteY8" fmla="*/ 171650 h 701451"/>
                            <a:gd name="connsiteX0" fmla="*/ 3423 w 498520"/>
                            <a:gd name="connsiteY0" fmla="*/ 171650 h 701451"/>
                            <a:gd name="connsiteX1" fmla="*/ 51049 w 498520"/>
                            <a:gd name="connsiteY1" fmla="*/ 104974 h 701451"/>
                            <a:gd name="connsiteX2" fmla="*/ 450150 w 498520"/>
                            <a:gd name="connsiteY2" fmla="*/ 0 h 701451"/>
                            <a:gd name="connsiteX3" fmla="*/ 495344 w 498520"/>
                            <a:gd name="connsiteY3" fmla="*/ 57749 h 701451"/>
                            <a:gd name="connsiteX4" fmla="*/ 498520 w 498520"/>
                            <a:gd name="connsiteY4" fmla="*/ 608180 h 701451"/>
                            <a:gd name="connsiteX5" fmla="*/ 462400 w 498520"/>
                            <a:gd name="connsiteY5" fmla="*/ 675254 h 701451"/>
                            <a:gd name="connsiteX6" fmla="*/ 41524 w 498520"/>
                            <a:gd name="connsiteY6" fmla="*/ 701451 h 701451"/>
                            <a:gd name="connsiteX7" fmla="*/ 0 w 498520"/>
                            <a:gd name="connsiteY7" fmla="*/ 641524 h 701451"/>
                            <a:gd name="connsiteX8" fmla="*/ 3423 w 498520"/>
                            <a:gd name="connsiteY8" fmla="*/ 171650 h 7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8520" h="701451">
                              <a:moveTo>
                                <a:pt x="3423" y="171650"/>
                              </a:moveTo>
                              <a:cubicBezTo>
                                <a:pt x="3423" y="133072"/>
                                <a:pt x="12471" y="117674"/>
                                <a:pt x="51049" y="104974"/>
                              </a:cubicBezTo>
                              <a:lnTo>
                                <a:pt x="450150" y="0"/>
                              </a:lnTo>
                              <a:cubicBezTo>
                                <a:pt x="488728" y="0"/>
                                <a:pt x="495344" y="19171"/>
                                <a:pt x="495344" y="57749"/>
                              </a:cubicBezTo>
                              <a:cubicBezTo>
                                <a:pt x="495344" y="207824"/>
                                <a:pt x="498520" y="458105"/>
                                <a:pt x="498520" y="608180"/>
                              </a:cubicBezTo>
                              <a:cubicBezTo>
                                <a:pt x="498520" y="646758"/>
                                <a:pt x="490710" y="662155"/>
                                <a:pt x="462400" y="675254"/>
                              </a:cubicBezTo>
                              <a:lnTo>
                                <a:pt x="41524" y="701451"/>
                              </a:lnTo>
                              <a:cubicBezTo>
                                <a:pt x="2946" y="701451"/>
                                <a:pt x="0" y="680102"/>
                                <a:pt x="0" y="641524"/>
                              </a:cubicBezTo>
                              <a:lnTo>
                                <a:pt x="3423" y="1716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flipH="1">
                        <a:off x="1870260" y="2537050"/>
                        <a:ext cx="647616" cy="1745923"/>
                        <a:chOff x="2662473" y="2537051"/>
                        <a:chExt cx="536491" cy="1745923"/>
                      </a:xfrm>
                    </p:grpSpPr>
                    <p:sp>
                      <p:nvSpPr>
                        <p:cNvPr id="28" name="Manual Input 17"/>
                        <p:cNvSpPr/>
                        <p:nvPr/>
                      </p:nvSpPr>
                      <p:spPr>
                        <a:xfrm>
                          <a:off x="2665564" y="2537051"/>
                          <a:ext cx="533400" cy="90399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81"/>
                            <a:gd name="connsiteY0" fmla="*/ 2000 h 10830"/>
                            <a:gd name="connsiteX1" fmla="*/ 10000 w 10081"/>
                            <a:gd name="connsiteY1" fmla="*/ 0 h 10830"/>
                            <a:gd name="connsiteX2" fmla="*/ 10081 w 10081"/>
                            <a:gd name="connsiteY2" fmla="*/ 10830 h 10830"/>
                            <a:gd name="connsiteX3" fmla="*/ 0 w 10081"/>
                            <a:gd name="connsiteY3" fmla="*/ 10000 h 10830"/>
                            <a:gd name="connsiteX4" fmla="*/ 0 w 10081"/>
                            <a:gd name="connsiteY4" fmla="*/ 2000 h 10830"/>
                            <a:gd name="connsiteX0" fmla="*/ 0 w 10000"/>
                            <a:gd name="connsiteY0" fmla="*/ 2000 h 10277"/>
                            <a:gd name="connsiteX1" fmla="*/ 10000 w 10000"/>
                            <a:gd name="connsiteY1" fmla="*/ 0 h 10277"/>
                            <a:gd name="connsiteX2" fmla="*/ 10000 w 10000"/>
                            <a:gd name="connsiteY2" fmla="*/ 10277 h 10277"/>
                            <a:gd name="connsiteX3" fmla="*/ 0 w 10000"/>
                            <a:gd name="connsiteY3" fmla="*/ 10000 h 10277"/>
                            <a:gd name="connsiteX4" fmla="*/ 0 w 10000"/>
                            <a:gd name="connsiteY4" fmla="*/ 2000 h 10277"/>
                            <a:gd name="connsiteX0" fmla="*/ 0 w 10000"/>
                            <a:gd name="connsiteY0" fmla="*/ 2000 h 10277"/>
                            <a:gd name="connsiteX1" fmla="*/ 10000 w 10000"/>
                            <a:gd name="connsiteY1" fmla="*/ 0 h 10277"/>
                            <a:gd name="connsiteX2" fmla="*/ 10000 w 10000"/>
                            <a:gd name="connsiteY2" fmla="*/ 10277 h 10277"/>
                            <a:gd name="connsiteX3" fmla="*/ 0 w 10000"/>
                            <a:gd name="connsiteY3" fmla="*/ 9919 h 10277"/>
                            <a:gd name="connsiteX4" fmla="*/ 0 w 10000"/>
                            <a:gd name="connsiteY4" fmla="*/ 2000 h 10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277">
                              <a:moveTo>
                                <a:pt x="0" y="2000"/>
                              </a:moveTo>
                              <a:lnTo>
                                <a:pt x="10000" y="0"/>
                              </a:lnTo>
                              <a:lnTo>
                                <a:pt x="10000" y="10277"/>
                              </a:lnTo>
                              <a:lnTo>
                                <a:pt x="0" y="9919"/>
                              </a:lnTo>
                              <a:lnTo>
                                <a:pt x="0" y="2000"/>
                              </a:lnTo>
                              <a:close/>
                            </a:path>
                          </a:pathLst>
                        </a:custGeom>
                        <a:solidFill>
                          <a:srgbClr val="173A64"/>
                        </a:solidFill>
                        <a:ln>
                          <a:solidFill>
                            <a:srgbClr val="173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anual Input 17"/>
                        <p:cNvSpPr/>
                        <p:nvPr/>
                      </p:nvSpPr>
                      <p:spPr>
                        <a:xfrm rot="10800000" flipH="1">
                          <a:off x="2662473" y="3406210"/>
                          <a:ext cx="533977" cy="87676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81"/>
                            <a:gd name="connsiteY0" fmla="*/ 2000 h 10830"/>
                            <a:gd name="connsiteX1" fmla="*/ 10000 w 10081"/>
                            <a:gd name="connsiteY1" fmla="*/ 0 h 10830"/>
                            <a:gd name="connsiteX2" fmla="*/ 10081 w 10081"/>
                            <a:gd name="connsiteY2" fmla="*/ 10830 h 10830"/>
                            <a:gd name="connsiteX3" fmla="*/ 0 w 10081"/>
                            <a:gd name="connsiteY3" fmla="*/ 10000 h 10830"/>
                            <a:gd name="connsiteX4" fmla="*/ 0 w 10081"/>
                            <a:gd name="connsiteY4" fmla="*/ 2000 h 10830"/>
                            <a:gd name="connsiteX0" fmla="*/ 0 w 10000"/>
                            <a:gd name="connsiteY0" fmla="*/ 2000 h 10277"/>
                            <a:gd name="connsiteX1" fmla="*/ 10000 w 10000"/>
                            <a:gd name="connsiteY1" fmla="*/ 0 h 10277"/>
                            <a:gd name="connsiteX2" fmla="*/ 10000 w 10000"/>
                            <a:gd name="connsiteY2" fmla="*/ 10277 h 10277"/>
                            <a:gd name="connsiteX3" fmla="*/ 0 w 10000"/>
                            <a:gd name="connsiteY3" fmla="*/ 10000 h 10277"/>
                            <a:gd name="connsiteX4" fmla="*/ 0 w 10000"/>
                            <a:gd name="connsiteY4" fmla="*/ 2000 h 10277"/>
                            <a:gd name="connsiteX0" fmla="*/ 0 w 10000"/>
                            <a:gd name="connsiteY0" fmla="*/ 2000 h 10498"/>
                            <a:gd name="connsiteX1" fmla="*/ 10000 w 10000"/>
                            <a:gd name="connsiteY1" fmla="*/ 0 h 10498"/>
                            <a:gd name="connsiteX2" fmla="*/ 10000 w 10000"/>
                            <a:gd name="connsiteY2" fmla="*/ 10277 h 10498"/>
                            <a:gd name="connsiteX3" fmla="*/ 0 w 10000"/>
                            <a:gd name="connsiteY3" fmla="*/ 10498 h 10498"/>
                            <a:gd name="connsiteX4" fmla="*/ 0 w 10000"/>
                            <a:gd name="connsiteY4" fmla="*/ 2000 h 10498"/>
                            <a:gd name="connsiteX0" fmla="*/ 81 w 10000"/>
                            <a:gd name="connsiteY0" fmla="*/ 1004 h 10498"/>
                            <a:gd name="connsiteX1" fmla="*/ 10000 w 10000"/>
                            <a:gd name="connsiteY1" fmla="*/ 0 h 10498"/>
                            <a:gd name="connsiteX2" fmla="*/ 10000 w 10000"/>
                            <a:gd name="connsiteY2" fmla="*/ 10277 h 10498"/>
                            <a:gd name="connsiteX3" fmla="*/ 0 w 10000"/>
                            <a:gd name="connsiteY3" fmla="*/ 10498 h 10498"/>
                            <a:gd name="connsiteX4" fmla="*/ 81 w 10000"/>
                            <a:gd name="connsiteY4" fmla="*/ 1004 h 10498"/>
                            <a:gd name="connsiteX0" fmla="*/ 7 w 10007"/>
                            <a:gd name="connsiteY0" fmla="*/ 1944 h 10498"/>
                            <a:gd name="connsiteX1" fmla="*/ 10007 w 10007"/>
                            <a:gd name="connsiteY1" fmla="*/ 0 h 10498"/>
                            <a:gd name="connsiteX2" fmla="*/ 10007 w 10007"/>
                            <a:gd name="connsiteY2" fmla="*/ 10277 h 10498"/>
                            <a:gd name="connsiteX3" fmla="*/ 7 w 10007"/>
                            <a:gd name="connsiteY3" fmla="*/ 10498 h 10498"/>
                            <a:gd name="connsiteX4" fmla="*/ 7 w 10007"/>
                            <a:gd name="connsiteY4" fmla="*/ 1944 h 10498"/>
                            <a:gd name="connsiteX0" fmla="*/ 7 w 10007"/>
                            <a:gd name="connsiteY0" fmla="*/ 1944 h 10498"/>
                            <a:gd name="connsiteX1" fmla="*/ 10007 w 10007"/>
                            <a:gd name="connsiteY1" fmla="*/ 0 h 10498"/>
                            <a:gd name="connsiteX2" fmla="*/ 10007 w 10007"/>
                            <a:gd name="connsiteY2" fmla="*/ 10155 h 10498"/>
                            <a:gd name="connsiteX3" fmla="*/ 7 w 10007"/>
                            <a:gd name="connsiteY3" fmla="*/ 10498 h 10498"/>
                            <a:gd name="connsiteX4" fmla="*/ 7 w 10007"/>
                            <a:gd name="connsiteY4" fmla="*/ 1944 h 10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7" h="10498">
                              <a:moveTo>
                                <a:pt x="7" y="1944"/>
                              </a:moveTo>
                              <a:lnTo>
                                <a:pt x="10007" y="0"/>
                              </a:lnTo>
                              <a:lnTo>
                                <a:pt x="10007" y="10155"/>
                              </a:lnTo>
                              <a:lnTo>
                                <a:pt x="7" y="10498"/>
                              </a:lnTo>
                              <a:cubicBezTo>
                                <a:pt x="34" y="7333"/>
                                <a:pt x="-20" y="5109"/>
                                <a:pt x="7" y="1944"/>
                              </a:cubicBezTo>
                              <a:close/>
                            </a:path>
                          </a:pathLst>
                        </a:custGeom>
                        <a:solidFill>
                          <a:srgbClr val="173A64"/>
                        </a:solidFill>
                        <a:ln>
                          <a:solidFill>
                            <a:srgbClr val="173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0"/>
                        <p:cNvSpPr/>
                        <p:nvPr/>
                      </p:nvSpPr>
                      <p:spPr>
                        <a:xfrm>
                          <a:off x="2708280" y="2689129"/>
                          <a:ext cx="432047" cy="703016"/>
                        </a:xfrm>
                        <a:custGeom>
                          <a:avLst/>
                          <a:gdLst>
                            <a:gd name="connsiteX0" fmla="*/ 0 w 419100"/>
                            <a:gd name="connsiteY0" fmla="*/ 69851 h 589928"/>
                            <a:gd name="connsiteX1" fmla="*/ 69851 w 419100"/>
                            <a:gd name="connsiteY1" fmla="*/ 0 h 589928"/>
                            <a:gd name="connsiteX2" fmla="*/ 349249 w 419100"/>
                            <a:gd name="connsiteY2" fmla="*/ 0 h 589928"/>
                            <a:gd name="connsiteX3" fmla="*/ 419100 w 419100"/>
                            <a:gd name="connsiteY3" fmla="*/ 69851 h 589928"/>
                            <a:gd name="connsiteX4" fmla="*/ 419100 w 419100"/>
                            <a:gd name="connsiteY4" fmla="*/ 520077 h 589928"/>
                            <a:gd name="connsiteX5" fmla="*/ 349249 w 419100"/>
                            <a:gd name="connsiteY5" fmla="*/ 589928 h 589928"/>
                            <a:gd name="connsiteX6" fmla="*/ 69851 w 419100"/>
                            <a:gd name="connsiteY6" fmla="*/ 589928 h 589928"/>
                            <a:gd name="connsiteX7" fmla="*/ 0 w 419100"/>
                            <a:gd name="connsiteY7" fmla="*/ 520077 h 589928"/>
                            <a:gd name="connsiteX8" fmla="*/ 0 w 419100"/>
                            <a:gd name="connsiteY8" fmla="*/ 69851 h 589928"/>
                            <a:gd name="connsiteX0" fmla="*/ 0 w 450850"/>
                            <a:gd name="connsiteY0" fmla="*/ 136162 h 656239"/>
                            <a:gd name="connsiteX1" fmla="*/ 69851 w 450850"/>
                            <a:gd name="connsiteY1" fmla="*/ 66311 h 656239"/>
                            <a:gd name="connsiteX2" fmla="*/ 349249 w 450850"/>
                            <a:gd name="connsiteY2" fmla="*/ 66311 h 656239"/>
                            <a:gd name="connsiteX3" fmla="*/ 450850 w 450850"/>
                            <a:gd name="connsiteY3" fmla="*/ 9162 h 656239"/>
                            <a:gd name="connsiteX4" fmla="*/ 419100 w 450850"/>
                            <a:gd name="connsiteY4" fmla="*/ 586388 h 656239"/>
                            <a:gd name="connsiteX5" fmla="*/ 349249 w 450850"/>
                            <a:gd name="connsiteY5" fmla="*/ 656239 h 656239"/>
                            <a:gd name="connsiteX6" fmla="*/ 69851 w 450850"/>
                            <a:gd name="connsiteY6" fmla="*/ 656239 h 656239"/>
                            <a:gd name="connsiteX7" fmla="*/ 0 w 450850"/>
                            <a:gd name="connsiteY7" fmla="*/ 586388 h 656239"/>
                            <a:gd name="connsiteX8" fmla="*/ 0 w 450850"/>
                            <a:gd name="connsiteY8" fmla="*/ 136162 h 656239"/>
                            <a:gd name="connsiteX0" fmla="*/ 0 w 450942"/>
                            <a:gd name="connsiteY0" fmla="*/ 165101 h 685178"/>
                            <a:gd name="connsiteX1" fmla="*/ 69851 w 450942"/>
                            <a:gd name="connsiteY1" fmla="*/ 95250 h 685178"/>
                            <a:gd name="connsiteX2" fmla="*/ 415924 w 450942"/>
                            <a:gd name="connsiteY2" fmla="*/ 0 h 685178"/>
                            <a:gd name="connsiteX3" fmla="*/ 450850 w 450942"/>
                            <a:gd name="connsiteY3" fmla="*/ 38101 h 685178"/>
                            <a:gd name="connsiteX4" fmla="*/ 419100 w 450942"/>
                            <a:gd name="connsiteY4" fmla="*/ 615327 h 685178"/>
                            <a:gd name="connsiteX5" fmla="*/ 349249 w 450942"/>
                            <a:gd name="connsiteY5" fmla="*/ 685178 h 685178"/>
                            <a:gd name="connsiteX6" fmla="*/ 69851 w 450942"/>
                            <a:gd name="connsiteY6" fmla="*/ 685178 h 685178"/>
                            <a:gd name="connsiteX7" fmla="*/ 0 w 450942"/>
                            <a:gd name="connsiteY7" fmla="*/ 615327 h 685178"/>
                            <a:gd name="connsiteX8" fmla="*/ 0 w 450942"/>
                            <a:gd name="connsiteY8" fmla="*/ 165101 h 685178"/>
                            <a:gd name="connsiteX0" fmla="*/ 0 w 454025"/>
                            <a:gd name="connsiteY0" fmla="*/ 165101 h 685178"/>
                            <a:gd name="connsiteX1" fmla="*/ 69851 w 454025"/>
                            <a:gd name="connsiteY1" fmla="*/ 95250 h 685178"/>
                            <a:gd name="connsiteX2" fmla="*/ 415924 w 454025"/>
                            <a:gd name="connsiteY2" fmla="*/ 0 h 685178"/>
                            <a:gd name="connsiteX3" fmla="*/ 450850 w 454025"/>
                            <a:gd name="connsiteY3" fmla="*/ 38101 h 685178"/>
                            <a:gd name="connsiteX4" fmla="*/ 454025 w 454025"/>
                            <a:gd name="connsiteY4" fmla="*/ 634377 h 685178"/>
                            <a:gd name="connsiteX5" fmla="*/ 349249 w 454025"/>
                            <a:gd name="connsiteY5" fmla="*/ 685178 h 685178"/>
                            <a:gd name="connsiteX6" fmla="*/ 69851 w 454025"/>
                            <a:gd name="connsiteY6" fmla="*/ 685178 h 685178"/>
                            <a:gd name="connsiteX7" fmla="*/ 0 w 454025"/>
                            <a:gd name="connsiteY7" fmla="*/ 615327 h 685178"/>
                            <a:gd name="connsiteX8" fmla="*/ 0 w 454025"/>
                            <a:gd name="connsiteY8" fmla="*/ 165101 h 685178"/>
                            <a:gd name="connsiteX0" fmla="*/ 0 w 454025"/>
                            <a:gd name="connsiteY0" fmla="*/ 165101 h 688353"/>
                            <a:gd name="connsiteX1" fmla="*/ 69851 w 454025"/>
                            <a:gd name="connsiteY1" fmla="*/ 95250 h 688353"/>
                            <a:gd name="connsiteX2" fmla="*/ 415924 w 454025"/>
                            <a:gd name="connsiteY2" fmla="*/ 0 h 688353"/>
                            <a:gd name="connsiteX3" fmla="*/ 450850 w 454025"/>
                            <a:gd name="connsiteY3" fmla="*/ 38101 h 688353"/>
                            <a:gd name="connsiteX4" fmla="*/ 454025 w 454025"/>
                            <a:gd name="connsiteY4" fmla="*/ 634377 h 688353"/>
                            <a:gd name="connsiteX5" fmla="*/ 390524 w 454025"/>
                            <a:gd name="connsiteY5" fmla="*/ 688353 h 688353"/>
                            <a:gd name="connsiteX6" fmla="*/ 69851 w 454025"/>
                            <a:gd name="connsiteY6" fmla="*/ 685178 h 688353"/>
                            <a:gd name="connsiteX7" fmla="*/ 0 w 454025"/>
                            <a:gd name="connsiteY7" fmla="*/ 615327 h 688353"/>
                            <a:gd name="connsiteX8" fmla="*/ 0 w 454025"/>
                            <a:gd name="connsiteY8" fmla="*/ 165101 h 688353"/>
                            <a:gd name="connsiteX0" fmla="*/ 0 w 454025"/>
                            <a:gd name="connsiteY0" fmla="*/ 165101 h 688353"/>
                            <a:gd name="connsiteX1" fmla="*/ 69851 w 454025"/>
                            <a:gd name="connsiteY1" fmla="*/ 95250 h 688353"/>
                            <a:gd name="connsiteX2" fmla="*/ 415924 w 454025"/>
                            <a:gd name="connsiteY2" fmla="*/ 0 h 688353"/>
                            <a:gd name="connsiteX3" fmla="*/ 450850 w 454025"/>
                            <a:gd name="connsiteY3" fmla="*/ 38101 h 688353"/>
                            <a:gd name="connsiteX4" fmla="*/ 454025 w 454025"/>
                            <a:gd name="connsiteY4" fmla="*/ 634377 h 688353"/>
                            <a:gd name="connsiteX5" fmla="*/ 390524 w 454025"/>
                            <a:gd name="connsiteY5" fmla="*/ 688353 h 688353"/>
                            <a:gd name="connsiteX6" fmla="*/ 38101 w 454025"/>
                            <a:gd name="connsiteY6" fmla="*/ 688353 h 688353"/>
                            <a:gd name="connsiteX7" fmla="*/ 0 w 454025"/>
                            <a:gd name="connsiteY7" fmla="*/ 615327 h 688353"/>
                            <a:gd name="connsiteX8" fmla="*/ 0 w 454025"/>
                            <a:gd name="connsiteY8" fmla="*/ 165101 h 688353"/>
                            <a:gd name="connsiteX0" fmla="*/ 0 w 454025"/>
                            <a:gd name="connsiteY0" fmla="*/ 165101 h 688353"/>
                            <a:gd name="connsiteX1" fmla="*/ 47626 w 454025"/>
                            <a:gd name="connsiteY1" fmla="*/ 98425 h 688353"/>
                            <a:gd name="connsiteX2" fmla="*/ 415924 w 454025"/>
                            <a:gd name="connsiteY2" fmla="*/ 0 h 688353"/>
                            <a:gd name="connsiteX3" fmla="*/ 450850 w 454025"/>
                            <a:gd name="connsiteY3" fmla="*/ 38101 h 688353"/>
                            <a:gd name="connsiteX4" fmla="*/ 454025 w 454025"/>
                            <a:gd name="connsiteY4" fmla="*/ 634377 h 688353"/>
                            <a:gd name="connsiteX5" fmla="*/ 390524 w 454025"/>
                            <a:gd name="connsiteY5" fmla="*/ 688353 h 688353"/>
                            <a:gd name="connsiteX6" fmla="*/ 38101 w 454025"/>
                            <a:gd name="connsiteY6" fmla="*/ 688353 h 688353"/>
                            <a:gd name="connsiteX7" fmla="*/ 0 w 454025"/>
                            <a:gd name="connsiteY7" fmla="*/ 615327 h 688353"/>
                            <a:gd name="connsiteX8" fmla="*/ 0 w 454025"/>
                            <a:gd name="connsiteY8" fmla="*/ 165101 h 688353"/>
                            <a:gd name="connsiteX0" fmla="*/ 0 w 454025"/>
                            <a:gd name="connsiteY0" fmla="*/ 165101 h 688353"/>
                            <a:gd name="connsiteX1" fmla="*/ 47626 w 454025"/>
                            <a:gd name="connsiteY1" fmla="*/ 98425 h 688353"/>
                            <a:gd name="connsiteX2" fmla="*/ 415924 w 454025"/>
                            <a:gd name="connsiteY2" fmla="*/ 0 h 688353"/>
                            <a:gd name="connsiteX3" fmla="*/ 450850 w 454025"/>
                            <a:gd name="connsiteY3" fmla="*/ 38101 h 688353"/>
                            <a:gd name="connsiteX4" fmla="*/ 454025 w 454025"/>
                            <a:gd name="connsiteY4" fmla="*/ 634377 h 688353"/>
                            <a:gd name="connsiteX5" fmla="*/ 390524 w 454025"/>
                            <a:gd name="connsiteY5" fmla="*/ 688353 h 688353"/>
                            <a:gd name="connsiteX6" fmla="*/ 38101 w 454025"/>
                            <a:gd name="connsiteY6" fmla="*/ 688353 h 688353"/>
                            <a:gd name="connsiteX7" fmla="*/ 0 w 454025"/>
                            <a:gd name="connsiteY7" fmla="*/ 615327 h 688353"/>
                            <a:gd name="connsiteX8" fmla="*/ 0 w 454025"/>
                            <a:gd name="connsiteY8" fmla="*/ 165101 h 688353"/>
                            <a:gd name="connsiteX0" fmla="*/ 0 w 454025"/>
                            <a:gd name="connsiteY0" fmla="*/ 165101 h 697878"/>
                            <a:gd name="connsiteX1" fmla="*/ 47626 w 454025"/>
                            <a:gd name="connsiteY1" fmla="*/ 98425 h 697878"/>
                            <a:gd name="connsiteX2" fmla="*/ 415924 w 454025"/>
                            <a:gd name="connsiteY2" fmla="*/ 0 h 697878"/>
                            <a:gd name="connsiteX3" fmla="*/ 450850 w 454025"/>
                            <a:gd name="connsiteY3" fmla="*/ 38101 h 697878"/>
                            <a:gd name="connsiteX4" fmla="*/ 454025 w 454025"/>
                            <a:gd name="connsiteY4" fmla="*/ 634377 h 697878"/>
                            <a:gd name="connsiteX5" fmla="*/ 415924 w 454025"/>
                            <a:gd name="connsiteY5" fmla="*/ 697878 h 697878"/>
                            <a:gd name="connsiteX6" fmla="*/ 38101 w 454025"/>
                            <a:gd name="connsiteY6" fmla="*/ 688353 h 697878"/>
                            <a:gd name="connsiteX7" fmla="*/ 0 w 454025"/>
                            <a:gd name="connsiteY7" fmla="*/ 615327 h 697878"/>
                            <a:gd name="connsiteX8" fmla="*/ 0 w 454025"/>
                            <a:gd name="connsiteY8" fmla="*/ 165101 h 697878"/>
                            <a:gd name="connsiteX0" fmla="*/ 0 w 454025"/>
                            <a:gd name="connsiteY0" fmla="*/ 165101 h 704228"/>
                            <a:gd name="connsiteX1" fmla="*/ 47626 w 454025"/>
                            <a:gd name="connsiteY1" fmla="*/ 98425 h 704228"/>
                            <a:gd name="connsiteX2" fmla="*/ 415924 w 454025"/>
                            <a:gd name="connsiteY2" fmla="*/ 0 h 704228"/>
                            <a:gd name="connsiteX3" fmla="*/ 450850 w 454025"/>
                            <a:gd name="connsiteY3" fmla="*/ 38101 h 704228"/>
                            <a:gd name="connsiteX4" fmla="*/ 454025 w 454025"/>
                            <a:gd name="connsiteY4" fmla="*/ 634377 h 704228"/>
                            <a:gd name="connsiteX5" fmla="*/ 412749 w 454025"/>
                            <a:gd name="connsiteY5" fmla="*/ 704228 h 704228"/>
                            <a:gd name="connsiteX6" fmla="*/ 38101 w 454025"/>
                            <a:gd name="connsiteY6" fmla="*/ 688353 h 704228"/>
                            <a:gd name="connsiteX7" fmla="*/ 0 w 454025"/>
                            <a:gd name="connsiteY7" fmla="*/ 615327 h 704228"/>
                            <a:gd name="connsiteX8" fmla="*/ 0 w 454025"/>
                            <a:gd name="connsiteY8" fmla="*/ 165101 h 704228"/>
                            <a:gd name="connsiteX0" fmla="*/ 0 w 454025"/>
                            <a:gd name="connsiteY0" fmla="*/ 165101 h 704228"/>
                            <a:gd name="connsiteX1" fmla="*/ 47626 w 454025"/>
                            <a:gd name="connsiteY1" fmla="*/ 98425 h 704228"/>
                            <a:gd name="connsiteX2" fmla="*/ 415924 w 454025"/>
                            <a:gd name="connsiteY2" fmla="*/ 0 h 704228"/>
                            <a:gd name="connsiteX3" fmla="*/ 450850 w 454025"/>
                            <a:gd name="connsiteY3" fmla="*/ 38101 h 704228"/>
                            <a:gd name="connsiteX4" fmla="*/ 454025 w 454025"/>
                            <a:gd name="connsiteY4" fmla="*/ 634377 h 704228"/>
                            <a:gd name="connsiteX5" fmla="*/ 412749 w 454025"/>
                            <a:gd name="connsiteY5" fmla="*/ 704228 h 704228"/>
                            <a:gd name="connsiteX6" fmla="*/ 38101 w 454025"/>
                            <a:gd name="connsiteY6" fmla="*/ 688353 h 704228"/>
                            <a:gd name="connsiteX7" fmla="*/ 0 w 454025"/>
                            <a:gd name="connsiteY7" fmla="*/ 615327 h 704228"/>
                            <a:gd name="connsiteX8" fmla="*/ 0 w 454025"/>
                            <a:gd name="connsiteY8" fmla="*/ 165101 h 704228"/>
                            <a:gd name="connsiteX0" fmla="*/ 0 w 454025"/>
                            <a:gd name="connsiteY0" fmla="*/ 165101 h 704228"/>
                            <a:gd name="connsiteX1" fmla="*/ 47626 w 454025"/>
                            <a:gd name="connsiteY1" fmla="*/ 98425 h 704228"/>
                            <a:gd name="connsiteX2" fmla="*/ 415924 w 454025"/>
                            <a:gd name="connsiteY2" fmla="*/ 0 h 704228"/>
                            <a:gd name="connsiteX3" fmla="*/ 450850 w 454025"/>
                            <a:gd name="connsiteY3" fmla="*/ 38101 h 704228"/>
                            <a:gd name="connsiteX4" fmla="*/ 454025 w 454025"/>
                            <a:gd name="connsiteY4" fmla="*/ 634377 h 704228"/>
                            <a:gd name="connsiteX5" fmla="*/ 412749 w 454025"/>
                            <a:gd name="connsiteY5" fmla="*/ 704228 h 704228"/>
                            <a:gd name="connsiteX6" fmla="*/ 38101 w 454025"/>
                            <a:gd name="connsiteY6" fmla="*/ 688353 h 704228"/>
                            <a:gd name="connsiteX7" fmla="*/ 0 w 454025"/>
                            <a:gd name="connsiteY7" fmla="*/ 615327 h 704228"/>
                            <a:gd name="connsiteX8" fmla="*/ 0 w 454025"/>
                            <a:gd name="connsiteY8" fmla="*/ 165101 h 704228"/>
                            <a:gd name="connsiteX0" fmla="*/ 0 w 454025"/>
                            <a:gd name="connsiteY0" fmla="*/ 165101 h 704228"/>
                            <a:gd name="connsiteX1" fmla="*/ 47626 w 454025"/>
                            <a:gd name="connsiteY1" fmla="*/ 98425 h 704228"/>
                            <a:gd name="connsiteX2" fmla="*/ 415924 w 454025"/>
                            <a:gd name="connsiteY2" fmla="*/ 0 h 704228"/>
                            <a:gd name="connsiteX3" fmla="*/ 450850 w 454025"/>
                            <a:gd name="connsiteY3" fmla="*/ 53976 h 704228"/>
                            <a:gd name="connsiteX4" fmla="*/ 454025 w 454025"/>
                            <a:gd name="connsiteY4" fmla="*/ 634377 h 704228"/>
                            <a:gd name="connsiteX5" fmla="*/ 412749 w 454025"/>
                            <a:gd name="connsiteY5" fmla="*/ 704228 h 704228"/>
                            <a:gd name="connsiteX6" fmla="*/ 38101 w 454025"/>
                            <a:gd name="connsiteY6" fmla="*/ 688353 h 704228"/>
                            <a:gd name="connsiteX7" fmla="*/ 0 w 454025"/>
                            <a:gd name="connsiteY7" fmla="*/ 615327 h 704228"/>
                            <a:gd name="connsiteX8" fmla="*/ 0 w 454025"/>
                            <a:gd name="connsiteY8" fmla="*/ 165101 h 704228"/>
                            <a:gd name="connsiteX0" fmla="*/ 0 w 454025"/>
                            <a:gd name="connsiteY0" fmla="*/ 161926 h 701053"/>
                            <a:gd name="connsiteX1" fmla="*/ 47626 w 454025"/>
                            <a:gd name="connsiteY1" fmla="*/ 95250 h 701053"/>
                            <a:gd name="connsiteX2" fmla="*/ 403224 w 454025"/>
                            <a:gd name="connsiteY2" fmla="*/ 0 h 701053"/>
                            <a:gd name="connsiteX3" fmla="*/ 450850 w 454025"/>
                            <a:gd name="connsiteY3" fmla="*/ 50801 h 701053"/>
                            <a:gd name="connsiteX4" fmla="*/ 454025 w 454025"/>
                            <a:gd name="connsiteY4" fmla="*/ 631202 h 701053"/>
                            <a:gd name="connsiteX5" fmla="*/ 412749 w 454025"/>
                            <a:gd name="connsiteY5" fmla="*/ 701053 h 701053"/>
                            <a:gd name="connsiteX6" fmla="*/ 38101 w 454025"/>
                            <a:gd name="connsiteY6" fmla="*/ 685178 h 701053"/>
                            <a:gd name="connsiteX7" fmla="*/ 0 w 454025"/>
                            <a:gd name="connsiteY7" fmla="*/ 612152 h 701053"/>
                            <a:gd name="connsiteX8" fmla="*/ 0 w 454025"/>
                            <a:gd name="connsiteY8" fmla="*/ 161926 h 701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025" h="701053">
                              <a:moveTo>
                                <a:pt x="0" y="161926"/>
                              </a:moveTo>
                              <a:cubicBezTo>
                                <a:pt x="0" y="123348"/>
                                <a:pt x="9048" y="107950"/>
                                <a:pt x="47626" y="95250"/>
                              </a:cubicBezTo>
                              <a:lnTo>
                                <a:pt x="403224" y="0"/>
                              </a:lnTo>
                              <a:cubicBezTo>
                                <a:pt x="441802" y="0"/>
                                <a:pt x="450850" y="12223"/>
                                <a:pt x="450850" y="50801"/>
                              </a:cubicBezTo>
                              <a:cubicBezTo>
                                <a:pt x="450850" y="200876"/>
                                <a:pt x="454025" y="481127"/>
                                <a:pt x="454025" y="631202"/>
                              </a:cubicBezTo>
                              <a:cubicBezTo>
                                <a:pt x="454025" y="669780"/>
                                <a:pt x="451327" y="701053"/>
                                <a:pt x="412749" y="701053"/>
                              </a:cubicBezTo>
                              <a:cubicBezTo>
                                <a:pt x="198966" y="695761"/>
                                <a:pt x="207434" y="693645"/>
                                <a:pt x="38101" y="685178"/>
                              </a:cubicBezTo>
                              <a:cubicBezTo>
                                <a:pt x="-477" y="685178"/>
                                <a:pt x="0" y="650730"/>
                                <a:pt x="0" y="612152"/>
                              </a:cubicBezTo>
                              <a:lnTo>
                                <a:pt x="0" y="16192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20"/>
                        <p:cNvSpPr/>
                        <p:nvPr/>
                      </p:nvSpPr>
                      <p:spPr>
                        <a:xfrm rot="10800000" flipH="1">
                          <a:off x="2708750" y="3441044"/>
                          <a:ext cx="435613" cy="662752"/>
                        </a:xfrm>
                        <a:custGeom>
                          <a:avLst/>
                          <a:gdLst>
                            <a:gd name="connsiteX0" fmla="*/ 0 w 419100"/>
                            <a:gd name="connsiteY0" fmla="*/ 69851 h 589928"/>
                            <a:gd name="connsiteX1" fmla="*/ 69851 w 419100"/>
                            <a:gd name="connsiteY1" fmla="*/ 0 h 589928"/>
                            <a:gd name="connsiteX2" fmla="*/ 349249 w 419100"/>
                            <a:gd name="connsiteY2" fmla="*/ 0 h 589928"/>
                            <a:gd name="connsiteX3" fmla="*/ 419100 w 419100"/>
                            <a:gd name="connsiteY3" fmla="*/ 69851 h 589928"/>
                            <a:gd name="connsiteX4" fmla="*/ 419100 w 419100"/>
                            <a:gd name="connsiteY4" fmla="*/ 520077 h 589928"/>
                            <a:gd name="connsiteX5" fmla="*/ 349249 w 419100"/>
                            <a:gd name="connsiteY5" fmla="*/ 589928 h 589928"/>
                            <a:gd name="connsiteX6" fmla="*/ 69851 w 419100"/>
                            <a:gd name="connsiteY6" fmla="*/ 589928 h 589928"/>
                            <a:gd name="connsiteX7" fmla="*/ 0 w 419100"/>
                            <a:gd name="connsiteY7" fmla="*/ 520077 h 589928"/>
                            <a:gd name="connsiteX8" fmla="*/ 0 w 419100"/>
                            <a:gd name="connsiteY8" fmla="*/ 69851 h 589928"/>
                            <a:gd name="connsiteX0" fmla="*/ 0 w 450850"/>
                            <a:gd name="connsiteY0" fmla="*/ 136162 h 656239"/>
                            <a:gd name="connsiteX1" fmla="*/ 69851 w 450850"/>
                            <a:gd name="connsiteY1" fmla="*/ 66311 h 656239"/>
                            <a:gd name="connsiteX2" fmla="*/ 349249 w 450850"/>
                            <a:gd name="connsiteY2" fmla="*/ 66311 h 656239"/>
                            <a:gd name="connsiteX3" fmla="*/ 450850 w 450850"/>
                            <a:gd name="connsiteY3" fmla="*/ 9162 h 656239"/>
                            <a:gd name="connsiteX4" fmla="*/ 419100 w 450850"/>
                            <a:gd name="connsiteY4" fmla="*/ 586388 h 656239"/>
                            <a:gd name="connsiteX5" fmla="*/ 349249 w 450850"/>
                            <a:gd name="connsiteY5" fmla="*/ 656239 h 656239"/>
                            <a:gd name="connsiteX6" fmla="*/ 69851 w 450850"/>
                            <a:gd name="connsiteY6" fmla="*/ 656239 h 656239"/>
                            <a:gd name="connsiteX7" fmla="*/ 0 w 450850"/>
                            <a:gd name="connsiteY7" fmla="*/ 586388 h 656239"/>
                            <a:gd name="connsiteX8" fmla="*/ 0 w 450850"/>
                            <a:gd name="connsiteY8" fmla="*/ 136162 h 656239"/>
                            <a:gd name="connsiteX0" fmla="*/ 0 w 450942"/>
                            <a:gd name="connsiteY0" fmla="*/ 165101 h 685178"/>
                            <a:gd name="connsiteX1" fmla="*/ 69851 w 450942"/>
                            <a:gd name="connsiteY1" fmla="*/ 95250 h 685178"/>
                            <a:gd name="connsiteX2" fmla="*/ 415924 w 450942"/>
                            <a:gd name="connsiteY2" fmla="*/ 0 h 685178"/>
                            <a:gd name="connsiteX3" fmla="*/ 450850 w 450942"/>
                            <a:gd name="connsiteY3" fmla="*/ 38101 h 685178"/>
                            <a:gd name="connsiteX4" fmla="*/ 419100 w 450942"/>
                            <a:gd name="connsiteY4" fmla="*/ 615327 h 685178"/>
                            <a:gd name="connsiteX5" fmla="*/ 349249 w 450942"/>
                            <a:gd name="connsiteY5" fmla="*/ 685178 h 685178"/>
                            <a:gd name="connsiteX6" fmla="*/ 69851 w 450942"/>
                            <a:gd name="connsiteY6" fmla="*/ 685178 h 685178"/>
                            <a:gd name="connsiteX7" fmla="*/ 0 w 450942"/>
                            <a:gd name="connsiteY7" fmla="*/ 615327 h 685178"/>
                            <a:gd name="connsiteX8" fmla="*/ 0 w 450942"/>
                            <a:gd name="connsiteY8" fmla="*/ 165101 h 685178"/>
                            <a:gd name="connsiteX0" fmla="*/ 0 w 454025"/>
                            <a:gd name="connsiteY0" fmla="*/ 165101 h 685178"/>
                            <a:gd name="connsiteX1" fmla="*/ 69851 w 454025"/>
                            <a:gd name="connsiteY1" fmla="*/ 95250 h 685178"/>
                            <a:gd name="connsiteX2" fmla="*/ 415924 w 454025"/>
                            <a:gd name="connsiteY2" fmla="*/ 0 h 685178"/>
                            <a:gd name="connsiteX3" fmla="*/ 450850 w 454025"/>
                            <a:gd name="connsiteY3" fmla="*/ 38101 h 685178"/>
                            <a:gd name="connsiteX4" fmla="*/ 454025 w 454025"/>
                            <a:gd name="connsiteY4" fmla="*/ 634377 h 685178"/>
                            <a:gd name="connsiteX5" fmla="*/ 349249 w 454025"/>
                            <a:gd name="connsiteY5" fmla="*/ 685178 h 685178"/>
                            <a:gd name="connsiteX6" fmla="*/ 69851 w 454025"/>
                            <a:gd name="connsiteY6" fmla="*/ 685178 h 685178"/>
                            <a:gd name="connsiteX7" fmla="*/ 0 w 454025"/>
                            <a:gd name="connsiteY7" fmla="*/ 615327 h 685178"/>
                            <a:gd name="connsiteX8" fmla="*/ 0 w 454025"/>
                            <a:gd name="connsiteY8" fmla="*/ 165101 h 685178"/>
                            <a:gd name="connsiteX0" fmla="*/ 0 w 454025"/>
                            <a:gd name="connsiteY0" fmla="*/ 165101 h 688353"/>
                            <a:gd name="connsiteX1" fmla="*/ 69851 w 454025"/>
                            <a:gd name="connsiteY1" fmla="*/ 95250 h 688353"/>
                            <a:gd name="connsiteX2" fmla="*/ 415924 w 454025"/>
                            <a:gd name="connsiteY2" fmla="*/ 0 h 688353"/>
                            <a:gd name="connsiteX3" fmla="*/ 450850 w 454025"/>
                            <a:gd name="connsiteY3" fmla="*/ 38101 h 688353"/>
                            <a:gd name="connsiteX4" fmla="*/ 454025 w 454025"/>
                            <a:gd name="connsiteY4" fmla="*/ 634377 h 688353"/>
                            <a:gd name="connsiteX5" fmla="*/ 390524 w 454025"/>
                            <a:gd name="connsiteY5" fmla="*/ 688353 h 688353"/>
                            <a:gd name="connsiteX6" fmla="*/ 69851 w 454025"/>
                            <a:gd name="connsiteY6" fmla="*/ 685178 h 688353"/>
                            <a:gd name="connsiteX7" fmla="*/ 0 w 454025"/>
                            <a:gd name="connsiteY7" fmla="*/ 615327 h 688353"/>
                            <a:gd name="connsiteX8" fmla="*/ 0 w 454025"/>
                            <a:gd name="connsiteY8" fmla="*/ 165101 h 688353"/>
                            <a:gd name="connsiteX0" fmla="*/ 0 w 454025"/>
                            <a:gd name="connsiteY0" fmla="*/ 165101 h 688353"/>
                            <a:gd name="connsiteX1" fmla="*/ 69851 w 454025"/>
                            <a:gd name="connsiteY1" fmla="*/ 95250 h 688353"/>
                            <a:gd name="connsiteX2" fmla="*/ 415924 w 454025"/>
                            <a:gd name="connsiteY2" fmla="*/ 0 h 688353"/>
                            <a:gd name="connsiteX3" fmla="*/ 450850 w 454025"/>
                            <a:gd name="connsiteY3" fmla="*/ 38101 h 688353"/>
                            <a:gd name="connsiteX4" fmla="*/ 454025 w 454025"/>
                            <a:gd name="connsiteY4" fmla="*/ 634377 h 688353"/>
                            <a:gd name="connsiteX5" fmla="*/ 390524 w 454025"/>
                            <a:gd name="connsiteY5" fmla="*/ 688353 h 688353"/>
                            <a:gd name="connsiteX6" fmla="*/ 38101 w 454025"/>
                            <a:gd name="connsiteY6" fmla="*/ 688353 h 688353"/>
                            <a:gd name="connsiteX7" fmla="*/ 0 w 454025"/>
                            <a:gd name="connsiteY7" fmla="*/ 615327 h 688353"/>
                            <a:gd name="connsiteX8" fmla="*/ 0 w 454025"/>
                            <a:gd name="connsiteY8" fmla="*/ 165101 h 688353"/>
                            <a:gd name="connsiteX0" fmla="*/ 0 w 454025"/>
                            <a:gd name="connsiteY0" fmla="*/ 165101 h 688353"/>
                            <a:gd name="connsiteX1" fmla="*/ 47626 w 454025"/>
                            <a:gd name="connsiteY1" fmla="*/ 98425 h 688353"/>
                            <a:gd name="connsiteX2" fmla="*/ 415924 w 454025"/>
                            <a:gd name="connsiteY2" fmla="*/ 0 h 688353"/>
                            <a:gd name="connsiteX3" fmla="*/ 450850 w 454025"/>
                            <a:gd name="connsiteY3" fmla="*/ 38101 h 688353"/>
                            <a:gd name="connsiteX4" fmla="*/ 454025 w 454025"/>
                            <a:gd name="connsiteY4" fmla="*/ 634377 h 688353"/>
                            <a:gd name="connsiteX5" fmla="*/ 390524 w 454025"/>
                            <a:gd name="connsiteY5" fmla="*/ 688353 h 688353"/>
                            <a:gd name="connsiteX6" fmla="*/ 38101 w 454025"/>
                            <a:gd name="connsiteY6" fmla="*/ 688353 h 688353"/>
                            <a:gd name="connsiteX7" fmla="*/ 0 w 454025"/>
                            <a:gd name="connsiteY7" fmla="*/ 615327 h 688353"/>
                            <a:gd name="connsiteX8" fmla="*/ 0 w 454025"/>
                            <a:gd name="connsiteY8" fmla="*/ 165101 h 688353"/>
                            <a:gd name="connsiteX0" fmla="*/ 0 w 454025"/>
                            <a:gd name="connsiteY0" fmla="*/ 165101 h 688353"/>
                            <a:gd name="connsiteX1" fmla="*/ 47626 w 454025"/>
                            <a:gd name="connsiteY1" fmla="*/ 98425 h 688353"/>
                            <a:gd name="connsiteX2" fmla="*/ 415924 w 454025"/>
                            <a:gd name="connsiteY2" fmla="*/ 0 h 688353"/>
                            <a:gd name="connsiteX3" fmla="*/ 450850 w 454025"/>
                            <a:gd name="connsiteY3" fmla="*/ 38101 h 688353"/>
                            <a:gd name="connsiteX4" fmla="*/ 454025 w 454025"/>
                            <a:gd name="connsiteY4" fmla="*/ 634377 h 688353"/>
                            <a:gd name="connsiteX5" fmla="*/ 390524 w 454025"/>
                            <a:gd name="connsiteY5" fmla="*/ 688353 h 688353"/>
                            <a:gd name="connsiteX6" fmla="*/ 38101 w 454025"/>
                            <a:gd name="connsiteY6" fmla="*/ 688353 h 688353"/>
                            <a:gd name="connsiteX7" fmla="*/ 0 w 454025"/>
                            <a:gd name="connsiteY7" fmla="*/ 615327 h 688353"/>
                            <a:gd name="connsiteX8" fmla="*/ 0 w 454025"/>
                            <a:gd name="connsiteY8" fmla="*/ 165101 h 688353"/>
                            <a:gd name="connsiteX0" fmla="*/ 0 w 481406"/>
                            <a:gd name="connsiteY0" fmla="*/ 165101 h 688353"/>
                            <a:gd name="connsiteX1" fmla="*/ 47626 w 481406"/>
                            <a:gd name="connsiteY1" fmla="*/ 98425 h 688353"/>
                            <a:gd name="connsiteX2" fmla="*/ 415924 w 481406"/>
                            <a:gd name="connsiteY2" fmla="*/ 0 h 688353"/>
                            <a:gd name="connsiteX3" fmla="*/ 450850 w 481406"/>
                            <a:gd name="connsiteY3" fmla="*/ 38101 h 688353"/>
                            <a:gd name="connsiteX4" fmla="*/ 481406 w 481406"/>
                            <a:gd name="connsiteY4" fmla="*/ 611455 h 688353"/>
                            <a:gd name="connsiteX5" fmla="*/ 390524 w 481406"/>
                            <a:gd name="connsiteY5" fmla="*/ 688353 h 688353"/>
                            <a:gd name="connsiteX6" fmla="*/ 38101 w 481406"/>
                            <a:gd name="connsiteY6" fmla="*/ 688353 h 688353"/>
                            <a:gd name="connsiteX7" fmla="*/ 0 w 481406"/>
                            <a:gd name="connsiteY7" fmla="*/ 615327 h 688353"/>
                            <a:gd name="connsiteX8" fmla="*/ 0 w 481406"/>
                            <a:gd name="connsiteY8" fmla="*/ 165101 h 688353"/>
                            <a:gd name="connsiteX0" fmla="*/ 0 w 486370"/>
                            <a:gd name="connsiteY0" fmla="*/ 165101 h 688353"/>
                            <a:gd name="connsiteX1" fmla="*/ 47626 w 486370"/>
                            <a:gd name="connsiteY1" fmla="*/ 98425 h 688353"/>
                            <a:gd name="connsiteX2" fmla="*/ 415924 w 486370"/>
                            <a:gd name="connsiteY2" fmla="*/ 0 h 688353"/>
                            <a:gd name="connsiteX3" fmla="*/ 450850 w 486370"/>
                            <a:gd name="connsiteY3" fmla="*/ 38101 h 688353"/>
                            <a:gd name="connsiteX4" fmla="*/ 481406 w 486370"/>
                            <a:gd name="connsiteY4" fmla="*/ 611455 h 688353"/>
                            <a:gd name="connsiteX5" fmla="*/ 462399 w 486370"/>
                            <a:gd name="connsiteY5" fmla="*/ 668705 h 688353"/>
                            <a:gd name="connsiteX6" fmla="*/ 38101 w 486370"/>
                            <a:gd name="connsiteY6" fmla="*/ 688353 h 688353"/>
                            <a:gd name="connsiteX7" fmla="*/ 0 w 486370"/>
                            <a:gd name="connsiteY7" fmla="*/ 615327 h 688353"/>
                            <a:gd name="connsiteX8" fmla="*/ 0 w 486370"/>
                            <a:gd name="connsiteY8" fmla="*/ 165101 h 688353"/>
                            <a:gd name="connsiteX0" fmla="*/ 0 w 486370"/>
                            <a:gd name="connsiteY0" fmla="*/ 165101 h 694902"/>
                            <a:gd name="connsiteX1" fmla="*/ 47626 w 486370"/>
                            <a:gd name="connsiteY1" fmla="*/ 98425 h 694902"/>
                            <a:gd name="connsiteX2" fmla="*/ 415924 w 486370"/>
                            <a:gd name="connsiteY2" fmla="*/ 0 h 694902"/>
                            <a:gd name="connsiteX3" fmla="*/ 450850 w 486370"/>
                            <a:gd name="connsiteY3" fmla="*/ 38101 h 694902"/>
                            <a:gd name="connsiteX4" fmla="*/ 481406 w 486370"/>
                            <a:gd name="connsiteY4" fmla="*/ 611455 h 694902"/>
                            <a:gd name="connsiteX5" fmla="*/ 462399 w 486370"/>
                            <a:gd name="connsiteY5" fmla="*/ 668705 h 694902"/>
                            <a:gd name="connsiteX6" fmla="*/ 38101 w 486370"/>
                            <a:gd name="connsiteY6" fmla="*/ 694902 h 694902"/>
                            <a:gd name="connsiteX7" fmla="*/ 0 w 486370"/>
                            <a:gd name="connsiteY7" fmla="*/ 615327 h 694902"/>
                            <a:gd name="connsiteX8" fmla="*/ 0 w 486370"/>
                            <a:gd name="connsiteY8" fmla="*/ 165101 h 694902"/>
                            <a:gd name="connsiteX0" fmla="*/ 3423 w 489793"/>
                            <a:gd name="connsiteY0" fmla="*/ 165101 h 694902"/>
                            <a:gd name="connsiteX1" fmla="*/ 51049 w 489793"/>
                            <a:gd name="connsiteY1" fmla="*/ 98425 h 694902"/>
                            <a:gd name="connsiteX2" fmla="*/ 419347 w 489793"/>
                            <a:gd name="connsiteY2" fmla="*/ 0 h 694902"/>
                            <a:gd name="connsiteX3" fmla="*/ 454273 w 489793"/>
                            <a:gd name="connsiteY3" fmla="*/ 38101 h 694902"/>
                            <a:gd name="connsiteX4" fmla="*/ 484829 w 489793"/>
                            <a:gd name="connsiteY4" fmla="*/ 611455 h 694902"/>
                            <a:gd name="connsiteX5" fmla="*/ 465822 w 489793"/>
                            <a:gd name="connsiteY5" fmla="*/ 668705 h 694902"/>
                            <a:gd name="connsiteX6" fmla="*/ 41524 w 489793"/>
                            <a:gd name="connsiteY6" fmla="*/ 694902 h 694902"/>
                            <a:gd name="connsiteX7" fmla="*/ 0 w 489793"/>
                            <a:gd name="connsiteY7" fmla="*/ 634975 h 694902"/>
                            <a:gd name="connsiteX8" fmla="*/ 3423 w 489793"/>
                            <a:gd name="connsiteY8" fmla="*/ 165101 h 694902"/>
                            <a:gd name="connsiteX0" fmla="*/ 3423 w 493683"/>
                            <a:gd name="connsiteY0" fmla="*/ 165101 h 694902"/>
                            <a:gd name="connsiteX1" fmla="*/ 51049 w 493683"/>
                            <a:gd name="connsiteY1" fmla="*/ 98425 h 694902"/>
                            <a:gd name="connsiteX2" fmla="*/ 419347 w 493683"/>
                            <a:gd name="connsiteY2" fmla="*/ 0 h 694902"/>
                            <a:gd name="connsiteX3" fmla="*/ 454273 w 493683"/>
                            <a:gd name="connsiteY3" fmla="*/ 38101 h 694902"/>
                            <a:gd name="connsiteX4" fmla="*/ 491674 w 493683"/>
                            <a:gd name="connsiteY4" fmla="*/ 611455 h 694902"/>
                            <a:gd name="connsiteX5" fmla="*/ 465822 w 493683"/>
                            <a:gd name="connsiteY5" fmla="*/ 668705 h 694902"/>
                            <a:gd name="connsiteX6" fmla="*/ 41524 w 493683"/>
                            <a:gd name="connsiteY6" fmla="*/ 694902 h 694902"/>
                            <a:gd name="connsiteX7" fmla="*/ 0 w 493683"/>
                            <a:gd name="connsiteY7" fmla="*/ 634975 h 694902"/>
                            <a:gd name="connsiteX8" fmla="*/ 3423 w 493683"/>
                            <a:gd name="connsiteY8" fmla="*/ 165101 h 694902"/>
                            <a:gd name="connsiteX0" fmla="*/ 3423 w 495344"/>
                            <a:gd name="connsiteY0" fmla="*/ 165101 h 694902"/>
                            <a:gd name="connsiteX1" fmla="*/ 51049 w 495344"/>
                            <a:gd name="connsiteY1" fmla="*/ 98425 h 694902"/>
                            <a:gd name="connsiteX2" fmla="*/ 419347 w 495344"/>
                            <a:gd name="connsiteY2" fmla="*/ 0 h 694902"/>
                            <a:gd name="connsiteX3" fmla="*/ 495344 w 495344"/>
                            <a:gd name="connsiteY3" fmla="*/ 51200 h 694902"/>
                            <a:gd name="connsiteX4" fmla="*/ 491674 w 495344"/>
                            <a:gd name="connsiteY4" fmla="*/ 611455 h 694902"/>
                            <a:gd name="connsiteX5" fmla="*/ 465822 w 495344"/>
                            <a:gd name="connsiteY5" fmla="*/ 668705 h 694902"/>
                            <a:gd name="connsiteX6" fmla="*/ 41524 w 495344"/>
                            <a:gd name="connsiteY6" fmla="*/ 694902 h 694902"/>
                            <a:gd name="connsiteX7" fmla="*/ 0 w 495344"/>
                            <a:gd name="connsiteY7" fmla="*/ 634975 h 694902"/>
                            <a:gd name="connsiteX8" fmla="*/ 3423 w 495344"/>
                            <a:gd name="connsiteY8" fmla="*/ 165101 h 694902"/>
                            <a:gd name="connsiteX0" fmla="*/ 3423 w 495344"/>
                            <a:gd name="connsiteY0" fmla="*/ 171650 h 701451"/>
                            <a:gd name="connsiteX1" fmla="*/ 51049 w 495344"/>
                            <a:gd name="connsiteY1" fmla="*/ 104974 h 701451"/>
                            <a:gd name="connsiteX2" fmla="*/ 450150 w 495344"/>
                            <a:gd name="connsiteY2" fmla="*/ 0 h 701451"/>
                            <a:gd name="connsiteX3" fmla="*/ 495344 w 495344"/>
                            <a:gd name="connsiteY3" fmla="*/ 57749 h 701451"/>
                            <a:gd name="connsiteX4" fmla="*/ 491674 w 495344"/>
                            <a:gd name="connsiteY4" fmla="*/ 618004 h 701451"/>
                            <a:gd name="connsiteX5" fmla="*/ 465822 w 495344"/>
                            <a:gd name="connsiteY5" fmla="*/ 675254 h 701451"/>
                            <a:gd name="connsiteX6" fmla="*/ 41524 w 495344"/>
                            <a:gd name="connsiteY6" fmla="*/ 701451 h 701451"/>
                            <a:gd name="connsiteX7" fmla="*/ 0 w 495344"/>
                            <a:gd name="connsiteY7" fmla="*/ 641524 h 701451"/>
                            <a:gd name="connsiteX8" fmla="*/ 3423 w 495344"/>
                            <a:gd name="connsiteY8" fmla="*/ 171650 h 701451"/>
                            <a:gd name="connsiteX0" fmla="*/ 3423 w 495344"/>
                            <a:gd name="connsiteY0" fmla="*/ 171650 h 701451"/>
                            <a:gd name="connsiteX1" fmla="*/ 51049 w 495344"/>
                            <a:gd name="connsiteY1" fmla="*/ 104974 h 701451"/>
                            <a:gd name="connsiteX2" fmla="*/ 450150 w 495344"/>
                            <a:gd name="connsiteY2" fmla="*/ 0 h 701451"/>
                            <a:gd name="connsiteX3" fmla="*/ 495344 w 495344"/>
                            <a:gd name="connsiteY3" fmla="*/ 57749 h 701451"/>
                            <a:gd name="connsiteX4" fmla="*/ 491674 w 495344"/>
                            <a:gd name="connsiteY4" fmla="*/ 618004 h 701451"/>
                            <a:gd name="connsiteX5" fmla="*/ 445287 w 495344"/>
                            <a:gd name="connsiteY5" fmla="*/ 678528 h 701451"/>
                            <a:gd name="connsiteX6" fmla="*/ 41524 w 495344"/>
                            <a:gd name="connsiteY6" fmla="*/ 701451 h 701451"/>
                            <a:gd name="connsiteX7" fmla="*/ 0 w 495344"/>
                            <a:gd name="connsiteY7" fmla="*/ 641524 h 701451"/>
                            <a:gd name="connsiteX8" fmla="*/ 3423 w 495344"/>
                            <a:gd name="connsiteY8" fmla="*/ 171650 h 701451"/>
                            <a:gd name="connsiteX0" fmla="*/ 3423 w 501942"/>
                            <a:gd name="connsiteY0" fmla="*/ 171650 h 701451"/>
                            <a:gd name="connsiteX1" fmla="*/ 51049 w 501942"/>
                            <a:gd name="connsiteY1" fmla="*/ 104974 h 701451"/>
                            <a:gd name="connsiteX2" fmla="*/ 450150 w 501942"/>
                            <a:gd name="connsiteY2" fmla="*/ 0 h 701451"/>
                            <a:gd name="connsiteX3" fmla="*/ 495344 w 501942"/>
                            <a:gd name="connsiteY3" fmla="*/ 57749 h 701451"/>
                            <a:gd name="connsiteX4" fmla="*/ 501942 w 501942"/>
                            <a:gd name="connsiteY4" fmla="*/ 614729 h 701451"/>
                            <a:gd name="connsiteX5" fmla="*/ 445287 w 501942"/>
                            <a:gd name="connsiteY5" fmla="*/ 678528 h 701451"/>
                            <a:gd name="connsiteX6" fmla="*/ 41524 w 501942"/>
                            <a:gd name="connsiteY6" fmla="*/ 701451 h 701451"/>
                            <a:gd name="connsiteX7" fmla="*/ 0 w 501942"/>
                            <a:gd name="connsiteY7" fmla="*/ 641524 h 701451"/>
                            <a:gd name="connsiteX8" fmla="*/ 3423 w 501942"/>
                            <a:gd name="connsiteY8" fmla="*/ 171650 h 701451"/>
                            <a:gd name="connsiteX0" fmla="*/ 3423 w 495344"/>
                            <a:gd name="connsiteY0" fmla="*/ 171650 h 701451"/>
                            <a:gd name="connsiteX1" fmla="*/ 51049 w 495344"/>
                            <a:gd name="connsiteY1" fmla="*/ 104974 h 701451"/>
                            <a:gd name="connsiteX2" fmla="*/ 450150 w 495344"/>
                            <a:gd name="connsiteY2" fmla="*/ 0 h 701451"/>
                            <a:gd name="connsiteX3" fmla="*/ 495344 w 495344"/>
                            <a:gd name="connsiteY3" fmla="*/ 57749 h 701451"/>
                            <a:gd name="connsiteX4" fmla="*/ 491674 w 495344"/>
                            <a:gd name="connsiteY4" fmla="*/ 611454 h 701451"/>
                            <a:gd name="connsiteX5" fmla="*/ 445287 w 495344"/>
                            <a:gd name="connsiteY5" fmla="*/ 678528 h 701451"/>
                            <a:gd name="connsiteX6" fmla="*/ 41524 w 495344"/>
                            <a:gd name="connsiteY6" fmla="*/ 701451 h 701451"/>
                            <a:gd name="connsiteX7" fmla="*/ 0 w 495344"/>
                            <a:gd name="connsiteY7" fmla="*/ 641524 h 701451"/>
                            <a:gd name="connsiteX8" fmla="*/ 3423 w 495344"/>
                            <a:gd name="connsiteY8" fmla="*/ 171650 h 701451"/>
                            <a:gd name="connsiteX0" fmla="*/ 3423 w 498520"/>
                            <a:gd name="connsiteY0" fmla="*/ 171650 h 701451"/>
                            <a:gd name="connsiteX1" fmla="*/ 51049 w 498520"/>
                            <a:gd name="connsiteY1" fmla="*/ 104974 h 701451"/>
                            <a:gd name="connsiteX2" fmla="*/ 450150 w 498520"/>
                            <a:gd name="connsiteY2" fmla="*/ 0 h 701451"/>
                            <a:gd name="connsiteX3" fmla="*/ 495344 w 498520"/>
                            <a:gd name="connsiteY3" fmla="*/ 57749 h 701451"/>
                            <a:gd name="connsiteX4" fmla="*/ 498520 w 498520"/>
                            <a:gd name="connsiteY4" fmla="*/ 608180 h 701451"/>
                            <a:gd name="connsiteX5" fmla="*/ 445287 w 498520"/>
                            <a:gd name="connsiteY5" fmla="*/ 678528 h 701451"/>
                            <a:gd name="connsiteX6" fmla="*/ 41524 w 498520"/>
                            <a:gd name="connsiteY6" fmla="*/ 701451 h 701451"/>
                            <a:gd name="connsiteX7" fmla="*/ 0 w 498520"/>
                            <a:gd name="connsiteY7" fmla="*/ 641524 h 701451"/>
                            <a:gd name="connsiteX8" fmla="*/ 3423 w 498520"/>
                            <a:gd name="connsiteY8" fmla="*/ 171650 h 701451"/>
                            <a:gd name="connsiteX0" fmla="*/ 3423 w 498551"/>
                            <a:gd name="connsiteY0" fmla="*/ 171650 h 701451"/>
                            <a:gd name="connsiteX1" fmla="*/ 51049 w 498551"/>
                            <a:gd name="connsiteY1" fmla="*/ 104974 h 701451"/>
                            <a:gd name="connsiteX2" fmla="*/ 450150 w 498551"/>
                            <a:gd name="connsiteY2" fmla="*/ 0 h 701451"/>
                            <a:gd name="connsiteX3" fmla="*/ 495344 w 498551"/>
                            <a:gd name="connsiteY3" fmla="*/ 57749 h 701451"/>
                            <a:gd name="connsiteX4" fmla="*/ 498520 w 498551"/>
                            <a:gd name="connsiteY4" fmla="*/ 608180 h 701451"/>
                            <a:gd name="connsiteX5" fmla="*/ 462400 w 498551"/>
                            <a:gd name="connsiteY5" fmla="*/ 675254 h 701451"/>
                            <a:gd name="connsiteX6" fmla="*/ 41524 w 498551"/>
                            <a:gd name="connsiteY6" fmla="*/ 701451 h 701451"/>
                            <a:gd name="connsiteX7" fmla="*/ 0 w 498551"/>
                            <a:gd name="connsiteY7" fmla="*/ 641524 h 701451"/>
                            <a:gd name="connsiteX8" fmla="*/ 3423 w 498551"/>
                            <a:gd name="connsiteY8" fmla="*/ 171650 h 701451"/>
                            <a:gd name="connsiteX0" fmla="*/ 3423 w 498520"/>
                            <a:gd name="connsiteY0" fmla="*/ 171650 h 701451"/>
                            <a:gd name="connsiteX1" fmla="*/ 51049 w 498520"/>
                            <a:gd name="connsiteY1" fmla="*/ 104974 h 701451"/>
                            <a:gd name="connsiteX2" fmla="*/ 450150 w 498520"/>
                            <a:gd name="connsiteY2" fmla="*/ 0 h 701451"/>
                            <a:gd name="connsiteX3" fmla="*/ 495344 w 498520"/>
                            <a:gd name="connsiteY3" fmla="*/ 57749 h 701451"/>
                            <a:gd name="connsiteX4" fmla="*/ 498520 w 498520"/>
                            <a:gd name="connsiteY4" fmla="*/ 608180 h 701451"/>
                            <a:gd name="connsiteX5" fmla="*/ 462400 w 498520"/>
                            <a:gd name="connsiteY5" fmla="*/ 675254 h 701451"/>
                            <a:gd name="connsiteX6" fmla="*/ 41524 w 498520"/>
                            <a:gd name="connsiteY6" fmla="*/ 701451 h 701451"/>
                            <a:gd name="connsiteX7" fmla="*/ 0 w 498520"/>
                            <a:gd name="connsiteY7" fmla="*/ 641524 h 701451"/>
                            <a:gd name="connsiteX8" fmla="*/ 3423 w 498520"/>
                            <a:gd name="connsiteY8" fmla="*/ 171650 h 701451"/>
                            <a:gd name="connsiteX0" fmla="*/ 0 w 495097"/>
                            <a:gd name="connsiteY0" fmla="*/ 171650 h 701451"/>
                            <a:gd name="connsiteX1" fmla="*/ 47626 w 495097"/>
                            <a:gd name="connsiteY1" fmla="*/ 104974 h 701451"/>
                            <a:gd name="connsiteX2" fmla="*/ 446727 w 495097"/>
                            <a:gd name="connsiteY2" fmla="*/ 0 h 701451"/>
                            <a:gd name="connsiteX3" fmla="*/ 491921 w 495097"/>
                            <a:gd name="connsiteY3" fmla="*/ 57749 h 701451"/>
                            <a:gd name="connsiteX4" fmla="*/ 495097 w 495097"/>
                            <a:gd name="connsiteY4" fmla="*/ 608180 h 701451"/>
                            <a:gd name="connsiteX5" fmla="*/ 458977 w 495097"/>
                            <a:gd name="connsiteY5" fmla="*/ 675254 h 701451"/>
                            <a:gd name="connsiteX6" fmla="*/ 38101 w 495097"/>
                            <a:gd name="connsiteY6" fmla="*/ 701451 h 701451"/>
                            <a:gd name="connsiteX7" fmla="*/ 6699 w 495097"/>
                            <a:gd name="connsiteY7" fmla="*/ 641524 h 701451"/>
                            <a:gd name="connsiteX8" fmla="*/ 0 w 495097"/>
                            <a:gd name="connsiteY8" fmla="*/ 171650 h 701451"/>
                            <a:gd name="connsiteX0" fmla="*/ 578 w 488926"/>
                            <a:gd name="connsiteY0" fmla="*/ 163855 h 701451"/>
                            <a:gd name="connsiteX1" fmla="*/ 41455 w 488926"/>
                            <a:gd name="connsiteY1" fmla="*/ 104974 h 701451"/>
                            <a:gd name="connsiteX2" fmla="*/ 440556 w 488926"/>
                            <a:gd name="connsiteY2" fmla="*/ 0 h 701451"/>
                            <a:gd name="connsiteX3" fmla="*/ 485750 w 488926"/>
                            <a:gd name="connsiteY3" fmla="*/ 57749 h 701451"/>
                            <a:gd name="connsiteX4" fmla="*/ 488926 w 488926"/>
                            <a:gd name="connsiteY4" fmla="*/ 608180 h 701451"/>
                            <a:gd name="connsiteX5" fmla="*/ 452806 w 488926"/>
                            <a:gd name="connsiteY5" fmla="*/ 675254 h 701451"/>
                            <a:gd name="connsiteX6" fmla="*/ 31930 w 488926"/>
                            <a:gd name="connsiteY6" fmla="*/ 701451 h 701451"/>
                            <a:gd name="connsiteX7" fmla="*/ 528 w 488926"/>
                            <a:gd name="connsiteY7" fmla="*/ 641524 h 701451"/>
                            <a:gd name="connsiteX8" fmla="*/ 578 w 488926"/>
                            <a:gd name="connsiteY8" fmla="*/ 163855 h 7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8926" h="701451">
                              <a:moveTo>
                                <a:pt x="578" y="163855"/>
                              </a:moveTo>
                              <a:cubicBezTo>
                                <a:pt x="578" y="125277"/>
                                <a:pt x="2877" y="117674"/>
                                <a:pt x="41455" y="104974"/>
                              </a:cubicBezTo>
                              <a:lnTo>
                                <a:pt x="440556" y="0"/>
                              </a:lnTo>
                              <a:cubicBezTo>
                                <a:pt x="479134" y="0"/>
                                <a:pt x="485750" y="19171"/>
                                <a:pt x="485750" y="57749"/>
                              </a:cubicBezTo>
                              <a:cubicBezTo>
                                <a:pt x="485750" y="207824"/>
                                <a:pt x="488926" y="458105"/>
                                <a:pt x="488926" y="608180"/>
                              </a:cubicBezTo>
                              <a:cubicBezTo>
                                <a:pt x="488926" y="646758"/>
                                <a:pt x="481116" y="662155"/>
                                <a:pt x="452806" y="675254"/>
                              </a:cubicBezTo>
                              <a:lnTo>
                                <a:pt x="31930" y="701451"/>
                              </a:lnTo>
                              <a:cubicBezTo>
                                <a:pt x="-6648" y="701451"/>
                                <a:pt x="528" y="680102"/>
                                <a:pt x="528" y="641524"/>
                              </a:cubicBezTo>
                              <a:cubicBezTo>
                                <a:pt x="545" y="482301"/>
                                <a:pt x="561" y="323078"/>
                                <a:pt x="578" y="16385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39"/>
                      <p:cNvSpPr/>
                      <p:nvPr/>
                    </p:nvSpPr>
                    <p:spPr>
                      <a:xfrm>
                        <a:off x="2057400" y="2779405"/>
                        <a:ext cx="437229" cy="1318200"/>
                      </a:xfrm>
                      <a:custGeom>
                        <a:avLst/>
                        <a:gdLst>
                          <a:gd name="connsiteX0" fmla="*/ 0 w 395665"/>
                          <a:gd name="connsiteY0" fmla="*/ 0 h 1232412"/>
                          <a:gd name="connsiteX1" fmla="*/ 395665 w 395665"/>
                          <a:gd name="connsiteY1" fmla="*/ 0 h 1232412"/>
                          <a:gd name="connsiteX2" fmla="*/ 395665 w 395665"/>
                          <a:gd name="connsiteY2" fmla="*/ 1232412 h 1232412"/>
                          <a:gd name="connsiteX3" fmla="*/ 0 w 395665"/>
                          <a:gd name="connsiteY3" fmla="*/ 1232412 h 1232412"/>
                          <a:gd name="connsiteX4" fmla="*/ 0 w 395665"/>
                          <a:gd name="connsiteY4" fmla="*/ 0 h 1232412"/>
                          <a:gd name="connsiteX0" fmla="*/ 0 w 418336"/>
                          <a:gd name="connsiteY0" fmla="*/ 83127 h 1232412"/>
                          <a:gd name="connsiteX1" fmla="*/ 418336 w 418336"/>
                          <a:gd name="connsiteY1" fmla="*/ 0 h 1232412"/>
                          <a:gd name="connsiteX2" fmla="*/ 418336 w 418336"/>
                          <a:gd name="connsiteY2" fmla="*/ 1232412 h 1232412"/>
                          <a:gd name="connsiteX3" fmla="*/ 22671 w 418336"/>
                          <a:gd name="connsiteY3" fmla="*/ 1232412 h 1232412"/>
                          <a:gd name="connsiteX4" fmla="*/ 0 w 418336"/>
                          <a:gd name="connsiteY4" fmla="*/ 83127 h 1232412"/>
                          <a:gd name="connsiteX0" fmla="*/ 0 w 425893"/>
                          <a:gd name="connsiteY0" fmla="*/ 90684 h 1239969"/>
                          <a:gd name="connsiteX1" fmla="*/ 425893 w 425893"/>
                          <a:gd name="connsiteY1" fmla="*/ 0 h 1239969"/>
                          <a:gd name="connsiteX2" fmla="*/ 418336 w 425893"/>
                          <a:gd name="connsiteY2" fmla="*/ 1239969 h 1239969"/>
                          <a:gd name="connsiteX3" fmla="*/ 22671 w 425893"/>
                          <a:gd name="connsiteY3" fmla="*/ 1239969 h 1239969"/>
                          <a:gd name="connsiteX4" fmla="*/ 0 w 425893"/>
                          <a:gd name="connsiteY4" fmla="*/ 90684 h 1239969"/>
                          <a:gd name="connsiteX0" fmla="*/ 0 w 433450"/>
                          <a:gd name="connsiteY0" fmla="*/ 90684 h 1247526"/>
                          <a:gd name="connsiteX1" fmla="*/ 425893 w 433450"/>
                          <a:gd name="connsiteY1" fmla="*/ 0 h 1247526"/>
                          <a:gd name="connsiteX2" fmla="*/ 433450 w 433450"/>
                          <a:gd name="connsiteY2" fmla="*/ 1247526 h 1247526"/>
                          <a:gd name="connsiteX3" fmla="*/ 22671 w 433450"/>
                          <a:gd name="connsiteY3" fmla="*/ 1239969 h 1247526"/>
                          <a:gd name="connsiteX4" fmla="*/ 0 w 433450"/>
                          <a:gd name="connsiteY4" fmla="*/ 90684 h 1247526"/>
                          <a:gd name="connsiteX0" fmla="*/ 0 w 433450"/>
                          <a:gd name="connsiteY0" fmla="*/ 90684 h 1247526"/>
                          <a:gd name="connsiteX1" fmla="*/ 425893 w 433450"/>
                          <a:gd name="connsiteY1" fmla="*/ 0 h 1247526"/>
                          <a:gd name="connsiteX2" fmla="*/ 433450 w 433450"/>
                          <a:gd name="connsiteY2" fmla="*/ 1247526 h 1247526"/>
                          <a:gd name="connsiteX3" fmla="*/ 7557 w 433450"/>
                          <a:gd name="connsiteY3" fmla="*/ 1111500 h 1247526"/>
                          <a:gd name="connsiteX4" fmla="*/ 0 w 433450"/>
                          <a:gd name="connsiteY4" fmla="*/ 90684 h 1247526"/>
                          <a:gd name="connsiteX0" fmla="*/ 0 w 437229"/>
                          <a:gd name="connsiteY0" fmla="*/ 90684 h 1247526"/>
                          <a:gd name="connsiteX1" fmla="*/ 425893 w 437229"/>
                          <a:gd name="connsiteY1" fmla="*/ 0 h 1247526"/>
                          <a:gd name="connsiteX2" fmla="*/ 437229 w 437229"/>
                          <a:gd name="connsiteY2" fmla="*/ 1247526 h 1247526"/>
                          <a:gd name="connsiteX3" fmla="*/ 7557 w 437229"/>
                          <a:gd name="connsiteY3" fmla="*/ 1111500 h 1247526"/>
                          <a:gd name="connsiteX4" fmla="*/ 0 w 437229"/>
                          <a:gd name="connsiteY4" fmla="*/ 90684 h 1247526"/>
                          <a:gd name="connsiteX0" fmla="*/ 0 w 437229"/>
                          <a:gd name="connsiteY0" fmla="*/ 90684 h 1236190"/>
                          <a:gd name="connsiteX1" fmla="*/ 425893 w 437229"/>
                          <a:gd name="connsiteY1" fmla="*/ 0 h 1236190"/>
                          <a:gd name="connsiteX2" fmla="*/ 437229 w 437229"/>
                          <a:gd name="connsiteY2" fmla="*/ 1236190 h 1236190"/>
                          <a:gd name="connsiteX3" fmla="*/ 7557 w 437229"/>
                          <a:gd name="connsiteY3" fmla="*/ 1111500 h 1236190"/>
                          <a:gd name="connsiteX4" fmla="*/ 0 w 437229"/>
                          <a:gd name="connsiteY4" fmla="*/ 90684 h 1236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229" h="1236190">
                            <a:moveTo>
                              <a:pt x="0" y="90684"/>
                            </a:moveTo>
                            <a:lnTo>
                              <a:pt x="425893" y="0"/>
                            </a:lnTo>
                            <a:lnTo>
                              <a:pt x="437229" y="1236190"/>
                            </a:lnTo>
                            <a:lnTo>
                              <a:pt x="7557" y="1111500"/>
                            </a:lnTo>
                            <a:lnTo>
                              <a:pt x="0" y="90684"/>
                            </a:lnTo>
                            <a:close/>
                          </a:path>
                        </a:pathLst>
                      </a:custGeom>
                      <a:noFill/>
                      <a:ln w="50800">
                        <a:solidFill>
                          <a:srgbClr val="FFA212">
                            <a:alpha val="2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39"/>
                      <p:cNvSpPr/>
                      <p:nvPr/>
                    </p:nvSpPr>
                    <p:spPr>
                      <a:xfrm flipH="1">
                        <a:off x="2553317" y="2774911"/>
                        <a:ext cx="434857" cy="1318200"/>
                      </a:xfrm>
                      <a:custGeom>
                        <a:avLst/>
                        <a:gdLst>
                          <a:gd name="connsiteX0" fmla="*/ 0 w 395665"/>
                          <a:gd name="connsiteY0" fmla="*/ 0 h 1232412"/>
                          <a:gd name="connsiteX1" fmla="*/ 395665 w 395665"/>
                          <a:gd name="connsiteY1" fmla="*/ 0 h 1232412"/>
                          <a:gd name="connsiteX2" fmla="*/ 395665 w 395665"/>
                          <a:gd name="connsiteY2" fmla="*/ 1232412 h 1232412"/>
                          <a:gd name="connsiteX3" fmla="*/ 0 w 395665"/>
                          <a:gd name="connsiteY3" fmla="*/ 1232412 h 1232412"/>
                          <a:gd name="connsiteX4" fmla="*/ 0 w 395665"/>
                          <a:gd name="connsiteY4" fmla="*/ 0 h 1232412"/>
                          <a:gd name="connsiteX0" fmla="*/ 0 w 418336"/>
                          <a:gd name="connsiteY0" fmla="*/ 83127 h 1232412"/>
                          <a:gd name="connsiteX1" fmla="*/ 418336 w 418336"/>
                          <a:gd name="connsiteY1" fmla="*/ 0 h 1232412"/>
                          <a:gd name="connsiteX2" fmla="*/ 418336 w 418336"/>
                          <a:gd name="connsiteY2" fmla="*/ 1232412 h 1232412"/>
                          <a:gd name="connsiteX3" fmla="*/ 22671 w 418336"/>
                          <a:gd name="connsiteY3" fmla="*/ 1232412 h 1232412"/>
                          <a:gd name="connsiteX4" fmla="*/ 0 w 418336"/>
                          <a:gd name="connsiteY4" fmla="*/ 83127 h 1232412"/>
                          <a:gd name="connsiteX0" fmla="*/ 0 w 425893"/>
                          <a:gd name="connsiteY0" fmla="*/ 90684 h 1239969"/>
                          <a:gd name="connsiteX1" fmla="*/ 425893 w 425893"/>
                          <a:gd name="connsiteY1" fmla="*/ 0 h 1239969"/>
                          <a:gd name="connsiteX2" fmla="*/ 418336 w 425893"/>
                          <a:gd name="connsiteY2" fmla="*/ 1239969 h 1239969"/>
                          <a:gd name="connsiteX3" fmla="*/ 22671 w 425893"/>
                          <a:gd name="connsiteY3" fmla="*/ 1239969 h 1239969"/>
                          <a:gd name="connsiteX4" fmla="*/ 0 w 425893"/>
                          <a:gd name="connsiteY4" fmla="*/ 90684 h 1239969"/>
                          <a:gd name="connsiteX0" fmla="*/ 0 w 433450"/>
                          <a:gd name="connsiteY0" fmla="*/ 90684 h 1247526"/>
                          <a:gd name="connsiteX1" fmla="*/ 425893 w 433450"/>
                          <a:gd name="connsiteY1" fmla="*/ 0 h 1247526"/>
                          <a:gd name="connsiteX2" fmla="*/ 433450 w 433450"/>
                          <a:gd name="connsiteY2" fmla="*/ 1247526 h 1247526"/>
                          <a:gd name="connsiteX3" fmla="*/ 22671 w 433450"/>
                          <a:gd name="connsiteY3" fmla="*/ 1239969 h 1247526"/>
                          <a:gd name="connsiteX4" fmla="*/ 0 w 433450"/>
                          <a:gd name="connsiteY4" fmla="*/ 90684 h 1247526"/>
                          <a:gd name="connsiteX0" fmla="*/ 0 w 433450"/>
                          <a:gd name="connsiteY0" fmla="*/ 90684 h 1247526"/>
                          <a:gd name="connsiteX1" fmla="*/ 425893 w 433450"/>
                          <a:gd name="connsiteY1" fmla="*/ 0 h 1247526"/>
                          <a:gd name="connsiteX2" fmla="*/ 433450 w 433450"/>
                          <a:gd name="connsiteY2" fmla="*/ 1247526 h 1247526"/>
                          <a:gd name="connsiteX3" fmla="*/ 7557 w 433450"/>
                          <a:gd name="connsiteY3" fmla="*/ 1111500 h 1247526"/>
                          <a:gd name="connsiteX4" fmla="*/ 0 w 433450"/>
                          <a:gd name="connsiteY4" fmla="*/ 90684 h 1247526"/>
                          <a:gd name="connsiteX0" fmla="*/ 0 w 437229"/>
                          <a:gd name="connsiteY0" fmla="*/ 90684 h 1247526"/>
                          <a:gd name="connsiteX1" fmla="*/ 425893 w 437229"/>
                          <a:gd name="connsiteY1" fmla="*/ 0 h 1247526"/>
                          <a:gd name="connsiteX2" fmla="*/ 437229 w 437229"/>
                          <a:gd name="connsiteY2" fmla="*/ 1247526 h 1247526"/>
                          <a:gd name="connsiteX3" fmla="*/ 7557 w 437229"/>
                          <a:gd name="connsiteY3" fmla="*/ 1111500 h 1247526"/>
                          <a:gd name="connsiteX4" fmla="*/ 0 w 437229"/>
                          <a:gd name="connsiteY4" fmla="*/ 90684 h 1247526"/>
                          <a:gd name="connsiteX0" fmla="*/ 0 w 437229"/>
                          <a:gd name="connsiteY0" fmla="*/ 90684 h 1236190"/>
                          <a:gd name="connsiteX1" fmla="*/ 425893 w 437229"/>
                          <a:gd name="connsiteY1" fmla="*/ 0 h 1236190"/>
                          <a:gd name="connsiteX2" fmla="*/ 437229 w 437229"/>
                          <a:gd name="connsiteY2" fmla="*/ 1236190 h 1236190"/>
                          <a:gd name="connsiteX3" fmla="*/ 7557 w 437229"/>
                          <a:gd name="connsiteY3" fmla="*/ 1111500 h 1236190"/>
                          <a:gd name="connsiteX4" fmla="*/ 0 w 437229"/>
                          <a:gd name="connsiteY4" fmla="*/ 90684 h 1236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229" h="1236190">
                            <a:moveTo>
                              <a:pt x="0" y="90684"/>
                            </a:moveTo>
                            <a:lnTo>
                              <a:pt x="425893" y="0"/>
                            </a:lnTo>
                            <a:lnTo>
                              <a:pt x="437229" y="1236190"/>
                            </a:lnTo>
                            <a:lnTo>
                              <a:pt x="7557" y="1111500"/>
                            </a:lnTo>
                            <a:lnTo>
                              <a:pt x="0" y="90684"/>
                            </a:lnTo>
                            <a:close/>
                          </a:path>
                        </a:pathLst>
                      </a:custGeom>
                      <a:noFill/>
                      <a:ln w="50800">
                        <a:solidFill>
                          <a:srgbClr val="173A64">
                            <a:alpha val="2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 name="Rectangle 46"/>
                  <p:cNvSpPr/>
                  <p:nvPr/>
                </p:nvSpPr>
                <p:spPr>
                  <a:xfrm>
                    <a:off x="2562420" y="4019434"/>
                    <a:ext cx="546142" cy="246887"/>
                  </a:xfrm>
                  <a:custGeom>
                    <a:avLst/>
                    <a:gdLst>
                      <a:gd name="connsiteX0" fmla="*/ 0 w 539652"/>
                      <a:gd name="connsiteY0" fmla="*/ 0 h 126237"/>
                      <a:gd name="connsiteX1" fmla="*/ 539652 w 539652"/>
                      <a:gd name="connsiteY1" fmla="*/ 0 h 126237"/>
                      <a:gd name="connsiteX2" fmla="*/ 539652 w 539652"/>
                      <a:gd name="connsiteY2" fmla="*/ 126237 h 126237"/>
                      <a:gd name="connsiteX3" fmla="*/ 0 w 539652"/>
                      <a:gd name="connsiteY3" fmla="*/ 126237 h 126237"/>
                      <a:gd name="connsiteX4" fmla="*/ 0 w 539652"/>
                      <a:gd name="connsiteY4" fmla="*/ 0 h 126237"/>
                      <a:gd name="connsiteX0" fmla="*/ 0 w 542827"/>
                      <a:gd name="connsiteY0" fmla="*/ 0 h 256412"/>
                      <a:gd name="connsiteX1" fmla="*/ 539652 w 542827"/>
                      <a:gd name="connsiteY1" fmla="*/ 0 h 256412"/>
                      <a:gd name="connsiteX2" fmla="*/ 542827 w 542827"/>
                      <a:gd name="connsiteY2" fmla="*/ 256412 h 256412"/>
                      <a:gd name="connsiteX3" fmla="*/ 0 w 542827"/>
                      <a:gd name="connsiteY3" fmla="*/ 126237 h 256412"/>
                      <a:gd name="connsiteX4" fmla="*/ 0 w 542827"/>
                      <a:gd name="connsiteY4" fmla="*/ 0 h 256412"/>
                      <a:gd name="connsiteX0" fmla="*/ 0 w 542827"/>
                      <a:gd name="connsiteY0" fmla="*/ 0 h 256412"/>
                      <a:gd name="connsiteX1" fmla="*/ 533302 w 542827"/>
                      <a:gd name="connsiteY1" fmla="*/ 139700 h 256412"/>
                      <a:gd name="connsiteX2" fmla="*/ 542827 w 542827"/>
                      <a:gd name="connsiteY2" fmla="*/ 256412 h 256412"/>
                      <a:gd name="connsiteX3" fmla="*/ 0 w 542827"/>
                      <a:gd name="connsiteY3" fmla="*/ 126237 h 256412"/>
                      <a:gd name="connsiteX4" fmla="*/ 0 w 542827"/>
                      <a:gd name="connsiteY4" fmla="*/ 0 h 256412"/>
                      <a:gd name="connsiteX0" fmla="*/ 0 w 542827"/>
                      <a:gd name="connsiteY0" fmla="*/ 0 h 256412"/>
                      <a:gd name="connsiteX1" fmla="*/ 533302 w 542827"/>
                      <a:gd name="connsiteY1" fmla="*/ 152400 h 256412"/>
                      <a:gd name="connsiteX2" fmla="*/ 542827 w 542827"/>
                      <a:gd name="connsiteY2" fmla="*/ 256412 h 256412"/>
                      <a:gd name="connsiteX3" fmla="*/ 0 w 542827"/>
                      <a:gd name="connsiteY3" fmla="*/ 126237 h 256412"/>
                      <a:gd name="connsiteX4" fmla="*/ 0 w 542827"/>
                      <a:gd name="connsiteY4" fmla="*/ 0 h 256412"/>
                      <a:gd name="connsiteX0" fmla="*/ 6350 w 542827"/>
                      <a:gd name="connsiteY0" fmla="*/ 0 h 246887"/>
                      <a:gd name="connsiteX1" fmla="*/ 533302 w 542827"/>
                      <a:gd name="connsiteY1" fmla="*/ 142875 h 246887"/>
                      <a:gd name="connsiteX2" fmla="*/ 542827 w 542827"/>
                      <a:gd name="connsiteY2" fmla="*/ 246887 h 246887"/>
                      <a:gd name="connsiteX3" fmla="*/ 0 w 542827"/>
                      <a:gd name="connsiteY3" fmla="*/ 116712 h 246887"/>
                      <a:gd name="connsiteX4" fmla="*/ 6350 w 542827"/>
                      <a:gd name="connsiteY4" fmla="*/ 0 h 246887"/>
                      <a:gd name="connsiteX0" fmla="*/ 6350 w 546142"/>
                      <a:gd name="connsiteY0" fmla="*/ 0 h 246887"/>
                      <a:gd name="connsiteX1" fmla="*/ 546002 w 546142"/>
                      <a:gd name="connsiteY1" fmla="*/ 133350 h 246887"/>
                      <a:gd name="connsiteX2" fmla="*/ 542827 w 546142"/>
                      <a:gd name="connsiteY2" fmla="*/ 246887 h 246887"/>
                      <a:gd name="connsiteX3" fmla="*/ 0 w 546142"/>
                      <a:gd name="connsiteY3" fmla="*/ 116712 h 246887"/>
                      <a:gd name="connsiteX4" fmla="*/ 6350 w 546142"/>
                      <a:gd name="connsiteY4" fmla="*/ 0 h 246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142" h="246887">
                        <a:moveTo>
                          <a:pt x="6350" y="0"/>
                        </a:moveTo>
                        <a:lnTo>
                          <a:pt x="546002" y="133350"/>
                        </a:lnTo>
                        <a:cubicBezTo>
                          <a:pt x="547060" y="218821"/>
                          <a:pt x="541769" y="161416"/>
                          <a:pt x="542827" y="246887"/>
                        </a:cubicBezTo>
                        <a:lnTo>
                          <a:pt x="0" y="116712"/>
                        </a:lnTo>
                        <a:lnTo>
                          <a:pt x="6350" y="0"/>
                        </a:lnTo>
                        <a:close/>
                      </a:path>
                    </a:pathLst>
                  </a:custGeom>
                  <a:solidFill>
                    <a:srgbClr val="FFA2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46"/>
                  <p:cNvSpPr/>
                  <p:nvPr/>
                </p:nvSpPr>
                <p:spPr>
                  <a:xfrm>
                    <a:off x="2568698" y="3394033"/>
                    <a:ext cx="546447" cy="91312"/>
                  </a:xfrm>
                  <a:custGeom>
                    <a:avLst/>
                    <a:gdLst>
                      <a:gd name="connsiteX0" fmla="*/ 0 w 539652"/>
                      <a:gd name="connsiteY0" fmla="*/ 0 h 126237"/>
                      <a:gd name="connsiteX1" fmla="*/ 539652 w 539652"/>
                      <a:gd name="connsiteY1" fmla="*/ 0 h 126237"/>
                      <a:gd name="connsiteX2" fmla="*/ 539652 w 539652"/>
                      <a:gd name="connsiteY2" fmla="*/ 126237 h 126237"/>
                      <a:gd name="connsiteX3" fmla="*/ 0 w 539652"/>
                      <a:gd name="connsiteY3" fmla="*/ 126237 h 126237"/>
                      <a:gd name="connsiteX4" fmla="*/ 0 w 539652"/>
                      <a:gd name="connsiteY4" fmla="*/ 0 h 126237"/>
                      <a:gd name="connsiteX0" fmla="*/ 0 w 542827"/>
                      <a:gd name="connsiteY0" fmla="*/ 0 h 256412"/>
                      <a:gd name="connsiteX1" fmla="*/ 539652 w 542827"/>
                      <a:gd name="connsiteY1" fmla="*/ 0 h 256412"/>
                      <a:gd name="connsiteX2" fmla="*/ 542827 w 542827"/>
                      <a:gd name="connsiteY2" fmla="*/ 256412 h 256412"/>
                      <a:gd name="connsiteX3" fmla="*/ 0 w 542827"/>
                      <a:gd name="connsiteY3" fmla="*/ 126237 h 256412"/>
                      <a:gd name="connsiteX4" fmla="*/ 0 w 542827"/>
                      <a:gd name="connsiteY4" fmla="*/ 0 h 256412"/>
                      <a:gd name="connsiteX0" fmla="*/ 0 w 542827"/>
                      <a:gd name="connsiteY0" fmla="*/ 0 h 256412"/>
                      <a:gd name="connsiteX1" fmla="*/ 533302 w 542827"/>
                      <a:gd name="connsiteY1" fmla="*/ 139700 h 256412"/>
                      <a:gd name="connsiteX2" fmla="*/ 542827 w 542827"/>
                      <a:gd name="connsiteY2" fmla="*/ 256412 h 256412"/>
                      <a:gd name="connsiteX3" fmla="*/ 0 w 542827"/>
                      <a:gd name="connsiteY3" fmla="*/ 126237 h 256412"/>
                      <a:gd name="connsiteX4" fmla="*/ 0 w 542827"/>
                      <a:gd name="connsiteY4" fmla="*/ 0 h 256412"/>
                      <a:gd name="connsiteX0" fmla="*/ 0 w 542827"/>
                      <a:gd name="connsiteY0" fmla="*/ 0 h 256412"/>
                      <a:gd name="connsiteX1" fmla="*/ 533302 w 542827"/>
                      <a:gd name="connsiteY1" fmla="*/ 152400 h 256412"/>
                      <a:gd name="connsiteX2" fmla="*/ 542827 w 542827"/>
                      <a:gd name="connsiteY2" fmla="*/ 256412 h 256412"/>
                      <a:gd name="connsiteX3" fmla="*/ 0 w 542827"/>
                      <a:gd name="connsiteY3" fmla="*/ 126237 h 256412"/>
                      <a:gd name="connsiteX4" fmla="*/ 0 w 542827"/>
                      <a:gd name="connsiteY4" fmla="*/ 0 h 256412"/>
                      <a:gd name="connsiteX0" fmla="*/ 6350 w 542827"/>
                      <a:gd name="connsiteY0" fmla="*/ 0 h 246887"/>
                      <a:gd name="connsiteX1" fmla="*/ 533302 w 542827"/>
                      <a:gd name="connsiteY1" fmla="*/ 142875 h 246887"/>
                      <a:gd name="connsiteX2" fmla="*/ 542827 w 542827"/>
                      <a:gd name="connsiteY2" fmla="*/ 246887 h 246887"/>
                      <a:gd name="connsiteX3" fmla="*/ 0 w 542827"/>
                      <a:gd name="connsiteY3" fmla="*/ 116712 h 246887"/>
                      <a:gd name="connsiteX4" fmla="*/ 6350 w 542827"/>
                      <a:gd name="connsiteY4" fmla="*/ 0 h 246887"/>
                      <a:gd name="connsiteX0" fmla="*/ 6350 w 546142"/>
                      <a:gd name="connsiteY0" fmla="*/ 0 h 246887"/>
                      <a:gd name="connsiteX1" fmla="*/ 546002 w 546142"/>
                      <a:gd name="connsiteY1" fmla="*/ 133350 h 246887"/>
                      <a:gd name="connsiteX2" fmla="*/ 542827 w 546142"/>
                      <a:gd name="connsiteY2" fmla="*/ 246887 h 246887"/>
                      <a:gd name="connsiteX3" fmla="*/ 0 w 546142"/>
                      <a:gd name="connsiteY3" fmla="*/ 116712 h 246887"/>
                      <a:gd name="connsiteX4" fmla="*/ 6350 w 546142"/>
                      <a:gd name="connsiteY4" fmla="*/ 0 h 246887"/>
                      <a:gd name="connsiteX0" fmla="*/ 3175 w 546142"/>
                      <a:gd name="connsiteY0" fmla="*/ 0 h 237362"/>
                      <a:gd name="connsiteX1" fmla="*/ 546002 w 546142"/>
                      <a:gd name="connsiteY1" fmla="*/ 123825 h 237362"/>
                      <a:gd name="connsiteX2" fmla="*/ 542827 w 546142"/>
                      <a:gd name="connsiteY2" fmla="*/ 237362 h 237362"/>
                      <a:gd name="connsiteX3" fmla="*/ 0 w 546142"/>
                      <a:gd name="connsiteY3" fmla="*/ 107187 h 237362"/>
                      <a:gd name="connsiteX4" fmla="*/ 3175 w 546142"/>
                      <a:gd name="connsiteY4" fmla="*/ 0 h 237362"/>
                      <a:gd name="connsiteX0" fmla="*/ 305 w 546447"/>
                      <a:gd name="connsiteY0" fmla="*/ 0 h 231012"/>
                      <a:gd name="connsiteX1" fmla="*/ 546307 w 546447"/>
                      <a:gd name="connsiteY1" fmla="*/ 117475 h 231012"/>
                      <a:gd name="connsiteX2" fmla="*/ 543132 w 546447"/>
                      <a:gd name="connsiteY2" fmla="*/ 231012 h 231012"/>
                      <a:gd name="connsiteX3" fmla="*/ 305 w 546447"/>
                      <a:gd name="connsiteY3" fmla="*/ 100837 h 231012"/>
                      <a:gd name="connsiteX4" fmla="*/ 305 w 546447"/>
                      <a:gd name="connsiteY4" fmla="*/ 0 h 231012"/>
                      <a:gd name="connsiteX0" fmla="*/ 305 w 543437"/>
                      <a:gd name="connsiteY0" fmla="*/ 0 h 231012"/>
                      <a:gd name="connsiteX1" fmla="*/ 543132 w 543437"/>
                      <a:gd name="connsiteY1" fmla="*/ 25400 h 231012"/>
                      <a:gd name="connsiteX2" fmla="*/ 543132 w 543437"/>
                      <a:gd name="connsiteY2" fmla="*/ 231012 h 231012"/>
                      <a:gd name="connsiteX3" fmla="*/ 305 w 543437"/>
                      <a:gd name="connsiteY3" fmla="*/ 100837 h 231012"/>
                      <a:gd name="connsiteX4" fmla="*/ 305 w 543437"/>
                      <a:gd name="connsiteY4" fmla="*/ 0 h 231012"/>
                      <a:gd name="connsiteX0" fmla="*/ 305 w 543437"/>
                      <a:gd name="connsiteY0" fmla="*/ 0 h 100837"/>
                      <a:gd name="connsiteX1" fmla="*/ 543132 w 543437"/>
                      <a:gd name="connsiteY1" fmla="*/ 25400 h 100837"/>
                      <a:gd name="connsiteX2" fmla="*/ 543132 w 543437"/>
                      <a:gd name="connsiteY2" fmla="*/ 97662 h 100837"/>
                      <a:gd name="connsiteX3" fmla="*/ 305 w 543437"/>
                      <a:gd name="connsiteY3" fmla="*/ 100837 h 100837"/>
                      <a:gd name="connsiteX4" fmla="*/ 305 w 543437"/>
                      <a:gd name="connsiteY4" fmla="*/ 0 h 100837"/>
                      <a:gd name="connsiteX0" fmla="*/ 305 w 543437"/>
                      <a:gd name="connsiteY0" fmla="*/ 0 h 97662"/>
                      <a:gd name="connsiteX1" fmla="*/ 543132 w 543437"/>
                      <a:gd name="connsiteY1" fmla="*/ 25400 h 97662"/>
                      <a:gd name="connsiteX2" fmla="*/ 543132 w 543437"/>
                      <a:gd name="connsiteY2" fmla="*/ 97662 h 97662"/>
                      <a:gd name="connsiteX3" fmla="*/ 305 w 543437"/>
                      <a:gd name="connsiteY3" fmla="*/ 56387 h 97662"/>
                      <a:gd name="connsiteX4" fmla="*/ 305 w 543437"/>
                      <a:gd name="connsiteY4" fmla="*/ 0 h 97662"/>
                      <a:gd name="connsiteX0" fmla="*/ 305 w 543437"/>
                      <a:gd name="connsiteY0" fmla="*/ 0 h 81787"/>
                      <a:gd name="connsiteX1" fmla="*/ 543132 w 543437"/>
                      <a:gd name="connsiteY1" fmla="*/ 25400 h 81787"/>
                      <a:gd name="connsiteX2" fmla="*/ 543132 w 543437"/>
                      <a:gd name="connsiteY2" fmla="*/ 81787 h 81787"/>
                      <a:gd name="connsiteX3" fmla="*/ 305 w 543437"/>
                      <a:gd name="connsiteY3" fmla="*/ 56387 h 81787"/>
                      <a:gd name="connsiteX4" fmla="*/ 305 w 543437"/>
                      <a:gd name="connsiteY4" fmla="*/ 0 h 81787"/>
                      <a:gd name="connsiteX0" fmla="*/ 305 w 543437"/>
                      <a:gd name="connsiteY0" fmla="*/ 0 h 91312"/>
                      <a:gd name="connsiteX1" fmla="*/ 543132 w 543437"/>
                      <a:gd name="connsiteY1" fmla="*/ 25400 h 91312"/>
                      <a:gd name="connsiteX2" fmla="*/ 543132 w 543437"/>
                      <a:gd name="connsiteY2" fmla="*/ 91312 h 91312"/>
                      <a:gd name="connsiteX3" fmla="*/ 305 w 543437"/>
                      <a:gd name="connsiteY3" fmla="*/ 56387 h 91312"/>
                      <a:gd name="connsiteX4" fmla="*/ 305 w 543437"/>
                      <a:gd name="connsiteY4" fmla="*/ 0 h 91312"/>
                      <a:gd name="connsiteX0" fmla="*/ 305 w 543437"/>
                      <a:gd name="connsiteY0" fmla="*/ 0 h 91312"/>
                      <a:gd name="connsiteX1" fmla="*/ 543132 w 543437"/>
                      <a:gd name="connsiteY1" fmla="*/ 25400 h 91312"/>
                      <a:gd name="connsiteX2" fmla="*/ 543132 w 543437"/>
                      <a:gd name="connsiteY2" fmla="*/ 91312 h 91312"/>
                      <a:gd name="connsiteX3" fmla="*/ 305 w 543437"/>
                      <a:gd name="connsiteY3" fmla="*/ 62737 h 91312"/>
                      <a:gd name="connsiteX4" fmla="*/ 305 w 543437"/>
                      <a:gd name="connsiteY4" fmla="*/ 0 h 91312"/>
                      <a:gd name="connsiteX0" fmla="*/ 305 w 546447"/>
                      <a:gd name="connsiteY0" fmla="*/ 0 h 91312"/>
                      <a:gd name="connsiteX1" fmla="*/ 546307 w 546447"/>
                      <a:gd name="connsiteY1" fmla="*/ 19050 h 91312"/>
                      <a:gd name="connsiteX2" fmla="*/ 543132 w 546447"/>
                      <a:gd name="connsiteY2" fmla="*/ 91312 h 91312"/>
                      <a:gd name="connsiteX3" fmla="*/ 305 w 546447"/>
                      <a:gd name="connsiteY3" fmla="*/ 62737 h 91312"/>
                      <a:gd name="connsiteX4" fmla="*/ 305 w 546447"/>
                      <a:gd name="connsiteY4" fmla="*/ 0 h 91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447" h="91312">
                        <a:moveTo>
                          <a:pt x="305" y="0"/>
                        </a:moveTo>
                        <a:lnTo>
                          <a:pt x="546307" y="19050"/>
                        </a:lnTo>
                        <a:cubicBezTo>
                          <a:pt x="547365" y="104521"/>
                          <a:pt x="542074" y="5841"/>
                          <a:pt x="543132" y="91312"/>
                        </a:cubicBezTo>
                        <a:lnTo>
                          <a:pt x="305" y="62737"/>
                        </a:lnTo>
                        <a:cubicBezTo>
                          <a:pt x="1363" y="27008"/>
                          <a:pt x="-753" y="35729"/>
                          <a:pt x="305" y="0"/>
                        </a:cubicBezTo>
                        <a:close/>
                      </a:path>
                    </a:pathLst>
                  </a:custGeom>
                  <a:solidFill>
                    <a:srgbClr val="FFA2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46"/>
                  <p:cNvSpPr/>
                  <p:nvPr/>
                </p:nvSpPr>
                <p:spPr>
                  <a:xfrm rot="10478285">
                    <a:off x="1899787" y="3390649"/>
                    <a:ext cx="546447" cy="91312"/>
                  </a:xfrm>
                  <a:custGeom>
                    <a:avLst/>
                    <a:gdLst>
                      <a:gd name="connsiteX0" fmla="*/ 0 w 539652"/>
                      <a:gd name="connsiteY0" fmla="*/ 0 h 126237"/>
                      <a:gd name="connsiteX1" fmla="*/ 539652 w 539652"/>
                      <a:gd name="connsiteY1" fmla="*/ 0 h 126237"/>
                      <a:gd name="connsiteX2" fmla="*/ 539652 w 539652"/>
                      <a:gd name="connsiteY2" fmla="*/ 126237 h 126237"/>
                      <a:gd name="connsiteX3" fmla="*/ 0 w 539652"/>
                      <a:gd name="connsiteY3" fmla="*/ 126237 h 126237"/>
                      <a:gd name="connsiteX4" fmla="*/ 0 w 539652"/>
                      <a:gd name="connsiteY4" fmla="*/ 0 h 126237"/>
                      <a:gd name="connsiteX0" fmla="*/ 0 w 542827"/>
                      <a:gd name="connsiteY0" fmla="*/ 0 h 256412"/>
                      <a:gd name="connsiteX1" fmla="*/ 539652 w 542827"/>
                      <a:gd name="connsiteY1" fmla="*/ 0 h 256412"/>
                      <a:gd name="connsiteX2" fmla="*/ 542827 w 542827"/>
                      <a:gd name="connsiteY2" fmla="*/ 256412 h 256412"/>
                      <a:gd name="connsiteX3" fmla="*/ 0 w 542827"/>
                      <a:gd name="connsiteY3" fmla="*/ 126237 h 256412"/>
                      <a:gd name="connsiteX4" fmla="*/ 0 w 542827"/>
                      <a:gd name="connsiteY4" fmla="*/ 0 h 256412"/>
                      <a:gd name="connsiteX0" fmla="*/ 0 w 542827"/>
                      <a:gd name="connsiteY0" fmla="*/ 0 h 256412"/>
                      <a:gd name="connsiteX1" fmla="*/ 533302 w 542827"/>
                      <a:gd name="connsiteY1" fmla="*/ 139700 h 256412"/>
                      <a:gd name="connsiteX2" fmla="*/ 542827 w 542827"/>
                      <a:gd name="connsiteY2" fmla="*/ 256412 h 256412"/>
                      <a:gd name="connsiteX3" fmla="*/ 0 w 542827"/>
                      <a:gd name="connsiteY3" fmla="*/ 126237 h 256412"/>
                      <a:gd name="connsiteX4" fmla="*/ 0 w 542827"/>
                      <a:gd name="connsiteY4" fmla="*/ 0 h 256412"/>
                      <a:gd name="connsiteX0" fmla="*/ 0 w 542827"/>
                      <a:gd name="connsiteY0" fmla="*/ 0 h 256412"/>
                      <a:gd name="connsiteX1" fmla="*/ 533302 w 542827"/>
                      <a:gd name="connsiteY1" fmla="*/ 152400 h 256412"/>
                      <a:gd name="connsiteX2" fmla="*/ 542827 w 542827"/>
                      <a:gd name="connsiteY2" fmla="*/ 256412 h 256412"/>
                      <a:gd name="connsiteX3" fmla="*/ 0 w 542827"/>
                      <a:gd name="connsiteY3" fmla="*/ 126237 h 256412"/>
                      <a:gd name="connsiteX4" fmla="*/ 0 w 542827"/>
                      <a:gd name="connsiteY4" fmla="*/ 0 h 256412"/>
                      <a:gd name="connsiteX0" fmla="*/ 6350 w 542827"/>
                      <a:gd name="connsiteY0" fmla="*/ 0 h 246887"/>
                      <a:gd name="connsiteX1" fmla="*/ 533302 w 542827"/>
                      <a:gd name="connsiteY1" fmla="*/ 142875 h 246887"/>
                      <a:gd name="connsiteX2" fmla="*/ 542827 w 542827"/>
                      <a:gd name="connsiteY2" fmla="*/ 246887 h 246887"/>
                      <a:gd name="connsiteX3" fmla="*/ 0 w 542827"/>
                      <a:gd name="connsiteY3" fmla="*/ 116712 h 246887"/>
                      <a:gd name="connsiteX4" fmla="*/ 6350 w 542827"/>
                      <a:gd name="connsiteY4" fmla="*/ 0 h 246887"/>
                      <a:gd name="connsiteX0" fmla="*/ 6350 w 546142"/>
                      <a:gd name="connsiteY0" fmla="*/ 0 h 246887"/>
                      <a:gd name="connsiteX1" fmla="*/ 546002 w 546142"/>
                      <a:gd name="connsiteY1" fmla="*/ 133350 h 246887"/>
                      <a:gd name="connsiteX2" fmla="*/ 542827 w 546142"/>
                      <a:gd name="connsiteY2" fmla="*/ 246887 h 246887"/>
                      <a:gd name="connsiteX3" fmla="*/ 0 w 546142"/>
                      <a:gd name="connsiteY3" fmla="*/ 116712 h 246887"/>
                      <a:gd name="connsiteX4" fmla="*/ 6350 w 546142"/>
                      <a:gd name="connsiteY4" fmla="*/ 0 h 246887"/>
                      <a:gd name="connsiteX0" fmla="*/ 3175 w 546142"/>
                      <a:gd name="connsiteY0" fmla="*/ 0 h 237362"/>
                      <a:gd name="connsiteX1" fmla="*/ 546002 w 546142"/>
                      <a:gd name="connsiteY1" fmla="*/ 123825 h 237362"/>
                      <a:gd name="connsiteX2" fmla="*/ 542827 w 546142"/>
                      <a:gd name="connsiteY2" fmla="*/ 237362 h 237362"/>
                      <a:gd name="connsiteX3" fmla="*/ 0 w 546142"/>
                      <a:gd name="connsiteY3" fmla="*/ 107187 h 237362"/>
                      <a:gd name="connsiteX4" fmla="*/ 3175 w 546142"/>
                      <a:gd name="connsiteY4" fmla="*/ 0 h 237362"/>
                      <a:gd name="connsiteX0" fmla="*/ 305 w 546447"/>
                      <a:gd name="connsiteY0" fmla="*/ 0 h 231012"/>
                      <a:gd name="connsiteX1" fmla="*/ 546307 w 546447"/>
                      <a:gd name="connsiteY1" fmla="*/ 117475 h 231012"/>
                      <a:gd name="connsiteX2" fmla="*/ 543132 w 546447"/>
                      <a:gd name="connsiteY2" fmla="*/ 231012 h 231012"/>
                      <a:gd name="connsiteX3" fmla="*/ 305 w 546447"/>
                      <a:gd name="connsiteY3" fmla="*/ 100837 h 231012"/>
                      <a:gd name="connsiteX4" fmla="*/ 305 w 546447"/>
                      <a:gd name="connsiteY4" fmla="*/ 0 h 231012"/>
                      <a:gd name="connsiteX0" fmla="*/ 305 w 543437"/>
                      <a:gd name="connsiteY0" fmla="*/ 0 h 231012"/>
                      <a:gd name="connsiteX1" fmla="*/ 543132 w 543437"/>
                      <a:gd name="connsiteY1" fmla="*/ 25400 h 231012"/>
                      <a:gd name="connsiteX2" fmla="*/ 543132 w 543437"/>
                      <a:gd name="connsiteY2" fmla="*/ 231012 h 231012"/>
                      <a:gd name="connsiteX3" fmla="*/ 305 w 543437"/>
                      <a:gd name="connsiteY3" fmla="*/ 100837 h 231012"/>
                      <a:gd name="connsiteX4" fmla="*/ 305 w 543437"/>
                      <a:gd name="connsiteY4" fmla="*/ 0 h 231012"/>
                      <a:gd name="connsiteX0" fmla="*/ 305 w 543437"/>
                      <a:gd name="connsiteY0" fmla="*/ 0 h 100837"/>
                      <a:gd name="connsiteX1" fmla="*/ 543132 w 543437"/>
                      <a:gd name="connsiteY1" fmla="*/ 25400 h 100837"/>
                      <a:gd name="connsiteX2" fmla="*/ 543132 w 543437"/>
                      <a:gd name="connsiteY2" fmla="*/ 97662 h 100837"/>
                      <a:gd name="connsiteX3" fmla="*/ 305 w 543437"/>
                      <a:gd name="connsiteY3" fmla="*/ 100837 h 100837"/>
                      <a:gd name="connsiteX4" fmla="*/ 305 w 543437"/>
                      <a:gd name="connsiteY4" fmla="*/ 0 h 100837"/>
                      <a:gd name="connsiteX0" fmla="*/ 305 w 543437"/>
                      <a:gd name="connsiteY0" fmla="*/ 0 h 97662"/>
                      <a:gd name="connsiteX1" fmla="*/ 543132 w 543437"/>
                      <a:gd name="connsiteY1" fmla="*/ 25400 h 97662"/>
                      <a:gd name="connsiteX2" fmla="*/ 543132 w 543437"/>
                      <a:gd name="connsiteY2" fmla="*/ 97662 h 97662"/>
                      <a:gd name="connsiteX3" fmla="*/ 305 w 543437"/>
                      <a:gd name="connsiteY3" fmla="*/ 56387 h 97662"/>
                      <a:gd name="connsiteX4" fmla="*/ 305 w 543437"/>
                      <a:gd name="connsiteY4" fmla="*/ 0 h 97662"/>
                      <a:gd name="connsiteX0" fmla="*/ 305 w 543437"/>
                      <a:gd name="connsiteY0" fmla="*/ 0 h 81787"/>
                      <a:gd name="connsiteX1" fmla="*/ 543132 w 543437"/>
                      <a:gd name="connsiteY1" fmla="*/ 25400 h 81787"/>
                      <a:gd name="connsiteX2" fmla="*/ 543132 w 543437"/>
                      <a:gd name="connsiteY2" fmla="*/ 81787 h 81787"/>
                      <a:gd name="connsiteX3" fmla="*/ 305 w 543437"/>
                      <a:gd name="connsiteY3" fmla="*/ 56387 h 81787"/>
                      <a:gd name="connsiteX4" fmla="*/ 305 w 543437"/>
                      <a:gd name="connsiteY4" fmla="*/ 0 h 81787"/>
                      <a:gd name="connsiteX0" fmla="*/ 305 w 543437"/>
                      <a:gd name="connsiteY0" fmla="*/ 0 h 91312"/>
                      <a:gd name="connsiteX1" fmla="*/ 543132 w 543437"/>
                      <a:gd name="connsiteY1" fmla="*/ 25400 h 91312"/>
                      <a:gd name="connsiteX2" fmla="*/ 543132 w 543437"/>
                      <a:gd name="connsiteY2" fmla="*/ 91312 h 91312"/>
                      <a:gd name="connsiteX3" fmla="*/ 305 w 543437"/>
                      <a:gd name="connsiteY3" fmla="*/ 56387 h 91312"/>
                      <a:gd name="connsiteX4" fmla="*/ 305 w 543437"/>
                      <a:gd name="connsiteY4" fmla="*/ 0 h 91312"/>
                      <a:gd name="connsiteX0" fmla="*/ 305 w 543437"/>
                      <a:gd name="connsiteY0" fmla="*/ 0 h 91312"/>
                      <a:gd name="connsiteX1" fmla="*/ 543132 w 543437"/>
                      <a:gd name="connsiteY1" fmla="*/ 25400 h 91312"/>
                      <a:gd name="connsiteX2" fmla="*/ 543132 w 543437"/>
                      <a:gd name="connsiteY2" fmla="*/ 91312 h 91312"/>
                      <a:gd name="connsiteX3" fmla="*/ 305 w 543437"/>
                      <a:gd name="connsiteY3" fmla="*/ 62737 h 91312"/>
                      <a:gd name="connsiteX4" fmla="*/ 305 w 543437"/>
                      <a:gd name="connsiteY4" fmla="*/ 0 h 91312"/>
                      <a:gd name="connsiteX0" fmla="*/ 305 w 546447"/>
                      <a:gd name="connsiteY0" fmla="*/ 0 h 91312"/>
                      <a:gd name="connsiteX1" fmla="*/ 546307 w 546447"/>
                      <a:gd name="connsiteY1" fmla="*/ 19050 h 91312"/>
                      <a:gd name="connsiteX2" fmla="*/ 543132 w 546447"/>
                      <a:gd name="connsiteY2" fmla="*/ 91312 h 91312"/>
                      <a:gd name="connsiteX3" fmla="*/ 305 w 546447"/>
                      <a:gd name="connsiteY3" fmla="*/ 62737 h 91312"/>
                      <a:gd name="connsiteX4" fmla="*/ 305 w 546447"/>
                      <a:gd name="connsiteY4" fmla="*/ 0 h 91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447" h="91312">
                        <a:moveTo>
                          <a:pt x="305" y="0"/>
                        </a:moveTo>
                        <a:lnTo>
                          <a:pt x="546307" y="19050"/>
                        </a:lnTo>
                        <a:cubicBezTo>
                          <a:pt x="547365" y="104521"/>
                          <a:pt x="542074" y="5841"/>
                          <a:pt x="543132" y="91312"/>
                        </a:cubicBezTo>
                        <a:lnTo>
                          <a:pt x="305" y="62737"/>
                        </a:lnTo>
                        <a:cubicBezTo>
                          <a:pt x="1363" y="27008"/>
                          <a:pt x="-753" y="35729"/>
                          <a:pt x="305" y="0"/>
                        </a:cubicBezTo>
                        <a:close/>
                      </a:path>
                    </a:pathLst>
                  </a:custGeom>
                  <a:solidFill>
                    <a:srgbClr val="173A64"/>
                  </a:solidFill>
                  <a:ln>
                    <a:solidFill>
                      <a:srgbClr val="173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46"/>
                  <p:cNvSpPr/>
                  <p:nvPr/>
                </p:nvSpPr>
                <p:spPr>
                  <a:xfrm rot="9230704">
                    <a:off x="1925233" y="4027531"/>
                    <a:ext cx="546142" cy="241347"/>
                  </a:xfrm>
                  <a:custGeom>
                    <a:avLst/>
                    <a:gdLst>
                      <a:gd name="connsiteX0" fmla="*/ 0 w 539652"/>
                      <a:gd name="connsiteY0" fmla="*/ 0 h 126237"/>
                      <a:gd name="connsiteX1" fmla="*/ 539652 w 539652"/>
                      <a:gd name="connsiteY1" fmla="*/ 0 h 126237"/>
                      <a:gd name="connsiteX2" fmla="*/ 539652 w 539652"/>
                      <a:gd name="connsiteY2" fmla="*/ 126237 h 126237"/>
                      <a:gd name="connsiteX3" fmla="*/ 0 w 539652"/>
                      <a:gd name="connsiteY3" fmla="*/ 126237 h 126237"/>
                      <a:gd name="connsiteX4" fmla="*/ 0 w 539652"/>
                      <a:gd name="connsiteY4" fmla="*/ 0 h 126237"/>
                      <a:gd name="connsiteX0" fmla="*/ 0 w 542827"/>
                      <a:gd name="connsiteY0" fmla="*/ 0 h 256412"/>
                      <a:gd name="connsiteX1" fmla="*/ 539652 w 542827"/>
                      <a:gd name="connsiteY1" fmla="*/ 0 h 256412"/>
                      <a:gd name="connsiteX2" fmla="*/ 542827 w 542827"/>
                      <a:gd name="connsiteY2" fmla="*/ 256412 h 256412"/>
                      <a:gd name="connsiteX3" fmla="*/ 0 w 542827"/>
                      <a:gd name="connsiteY3" fmla="*/ 126237 h 256412"/>
                      <a:gd name="connsiteX4" fmla="*/ 0 w 542827"/>
                      <a:gd name="connsiteY4" fmla="*/ 0 h 256412"/>
                      <a:gd name="connsiteX0" fmla="*/ 0 w 542827"/>
                      <a:gd name="connsiteY0" fmla="*/ 0 h 256412"/>
                      <a:gd name="connsiteX1" fmla="*/ 533302 w 542827"/>
                      <a:gd name="connsiteY1" fmla="*/ 139700 h 256412"/>
                      <a:gd name="connsiteX2" fmla="*/ 542827 w 542827"/>
                      <a:gd name="connsiteY2" fmla="*/ 256412 h 256412"/>
                      <a:gd name="connsiteX3" fmla="*/ 0 w 542827"/>
                      <a:gd name="connsiteY3" fmla="*/ 126237 h 256412"/>
                      <a:gd name="connsiteX4" fmla="*/ 0 w 542827"/>
                      <a:gd name="connsiteY4" fmla="*/ 0 h 256412"/>
                      <a:gd name="connsiteX0" fmla="*/ 0 w 542827"/>
                      <a:gd name="connsiteY0" fmla="*/ 0 h 256412"/>
                      <a:gd name="connsiteX1" fmla="*/ 533302 w 542827"/>
                      <a:gd name="connsiteY1" fmla="*/ 152400 h 256412"/>
                      <a:gd name="connsiteX2" fmla="*/ 542827 w 542827"/>
                      <a:gd name="connsiteY2" fmla="*/ 256412 h 256412"/>
                      <a:gd name="connsiteX3" fmla="*/ 0 w 542827"/>
                      <a:gd name="connsiteY3" fmla="*/ 126237 h 256412"/>
                      <a:gd name="connsiteX4" fmla="*/ 0 w 542827"/>
                      <a:gd name="connsiteY4" fmla="*/ 0 h 256412"/>
                      <a:gd name="connsiteX0" fmla="*/ 6350 w 542827"/>
                      <a:gd name="connsiteY0" fmla="*/ 0 h 246887"/>
                      <a:gd name="connsiteX1" fmla="*/ 533302 w 542827"/>
                      <a:gd name="connsiteY1" fmla="*/ 142875 h 246887"/>
                      <a:gd name="connsiteX2" fmla="*/ 542827 w 542827"/>
                      <a:gd name="connsiteY2" fmla="*/ 246887 h 246887"/>
                      <a:gd name="connsiteX3" fmla="*/ 0 w 542827"/>
                      <a:gd name="connsiteY3" fmla="*/ 116712 h 246887"/>
                      <a:gd name="connsiteX4" fmla="*/ 6350 w 542827"/>
                      <a:gd name="connsiteY4" fmla="*/ 0 h 246887"/>
                      <a:gd name="connsiteX0" fmla="*/ 6350 w 546142"/>
                      <a:gd name="connsiteY0" fmla="*/ 0 h 246887"/>
                      <a:gd name="connsiteX1" fmla="*/ 546002 w 546142"/>
                      <a:gd name="connsiteY1" fmla="*/ 133350 h 246887"/>
                      <a:gd name="connsiteX2" fmla="*/ 542827 w 546142"/>
                      <a:gd name="connsiteY2" fmla="*/ 246887 h 246887"/>
                      <a:gd name="connsiteX3" fmla="*/ 0 w 546142"/>
                      <a:gd name="connsiteY3" fmla="*/ 116712 h 246887"/>
                      <a:gd name="connsiteX4" fmla="*/ 6350 w 546142"/>
                      <a:gd name="connsiteY4" fmla="*/ 0 h 246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142" h="246887">
                        <a:moveTo>
                          <a:pt x="6350" y="0"/>
                        </a:moveTo>
                        <a:lnTo>
                          <a:pt x="546002" y="133350"/>
                        </a:lnTo>
                        <a:cubicBezTo>
                          <a:pt x="547060" y="218821"/>
                          <a:pt x="541769" y="161416"/>
                          <a:pt x="542827" y="246887"/>
                        </a:cubicBezTo>
                        <a:lnTo>
                          <a:pt x="0" y="116712"/>
                        </a:lnTo>
                        <a:lnTo>
                          <a:pt x="6350" y="0"/>
                        </a:lnTo>
                        <a:close/>
                      </a:path>
                    </a:pathLst>
                  </a:custGeom>
                  <a:solidFill>
                    <a:srgbClr val="173A64"/>
                  </a:solidFill>
                  <a:ln>
                    <a:solidFill>
                      <a:srgbClr val="173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0"/>
                  <p:cNvSpPr/>
                  <p:nvPr/>
                </p:nvSpPr>
                <p:spPr>
                  <a:xfrm flipH="1">
                    <a:off x="2512071" y="2760852"/>
                    <a:ext cx="114559" cy="1390963"/>
                  </a:xfrm>
                  <a:custGeom>
                    <a:avLst/>
                    <a:gdLst>
                      <a:gd name="connsiteX0" fmla="*/ 0 w 60870"/>
                      <a:gd name="connsiteY0" fmla="*/ 0 h 1371600"/>
                      <a:gd name="connsiteX1" fmla="*/ 60870 w 60870"/>
                      <a:gd name="connsiteY1" fmla="*/ 0 h 1371600"/>
                      <a:gd name="connsiteX2" fmla="*/ 60870 w 60870"/>
                      <a:gd name="connsiteY2" fmla="*/ 1371600 h 1371600"/>
                      <a:gd name="connsiteX3" fmla="*/ 0 w 60870"/>
                      <a:gd name="connsiteY3" fmla="*/ 1371600 h 1371600"/>
                      <a:gd name="connsiteX4" fmla="*/ 0 w 60870"/>
                      <a:gd name="connsiteY4" fmla="*/ 0 h 1371600"/>
                      <a:gd name="connsiteX0" fmla="*/ 0 w 60870"/>
                      <a:gd name="connsiteY0" fmla="*/ 3175 h 1371600"/>
                      <a:gd name="connsiteX1" fmla="*/ 60870 w 60870"/>
                      <a:gd name="connsiteY1" fmla="*/ 0 h 1371600"/>
                      <a:gd name="connsiteX2" fmla="*/ 60870 w 60870"/>
                      <a:gd name="connsiteY2" fmla="*/ 1371600 h 1371600"/>
                      <a:gd name="connsiteX3" fmla="*/ 0 w 60870"/>
                      <a:gd name="connsiteY3" fmla="*/ 1371600 h 1371600"/>
                      <a:gd name="connsiteX4" fmla="*/ 0 w 60870"/>
                      <a:gd name="connsiteY4" fmla="*/ 3175 h 1371600"/>
                      <a:gd name="connsiteX0" fmla="*/ 3207 w 64077"/>
                      <a:gd name="connsiteY0" fmla="*/ 3175 h 1371600"/>
                      <a:gd name="connsiteX1" fmla="*/ 64077 w 64077"/>
                      <a:gd name="connsiteY1" fmla="*/ 0 h 1371600"/>
                      <a:gd name="connsiteX2" fmla="*/ 64077 w 64077"/>
                      <a:gd name="connsiteY2" fmla="*/ 1371600 h 1371600"/>
                      <a:gd name="connsiteX3" fmla="*/ 3207 w 64077"/>
                      <a:gd name="connsiteY3" fmla="*/ 1371600 h 1371600"/>
                      <a:gd name="connsiteX4" fmla="*/ 0 w 64077"/>
                      <a:gd name="connsiteY4" fmla="*/ 60895 h 1371600"/>
                      <a:gd name="connsiteX5" fmla="*/ 3207 w 64077"/>
                      <a:gd name="connsiteY5" fmla="*/ 3175 h 1371600"/>
                      <a:gd name="connsiteX0" fmla="*/ 30373 w 91243"/>
                      <a:gd name="connsiteY0" fmla="*/ 3175 h 1371600"/>
                      <a:gd name="connsiteX1" fmla="*/ 91243 w 91243"/>
                      <a:gd name="connsiteY1" fmla="*/ 0 h 1371600"/>
                      <a:gd name="connsiteX2" fmla="*/ 91243 w 91243"/>
                      <a:gd name="connsiteY2" fmla="*/ 1371600 h 1371600"/>
                      <a:gd name="connsiteX3" fmla="*/ 30373 w 91243"/>
                      <a:gd name="connsiteY3" fmla="*/ 1371600 h 1371600"/>
                      <a:gd name="connsiteX4" fmla="*/ 27166 w 91243"/>
                      <a:gd name="connsiteY4" fmla="*/ 60895 h 1371600"/>
                      <a:gd name="connsiteX5" fmla="*/ 30373 w 91243"/>
                      <a:gd name="connsiteY5" fmla="*/ 3175 h 1371600"/>
                      <a:gd name="connsiteX0" fmla="*/ 47853 w 108723"/>
                      <a:gd name="connsiteY0" fmla="*/ 3175 h 1371600"/>
                      <a:gd name="connsiteX1" fmla="*/ 108723 w 108723"/>
                      <a:gd name="connsiteY1" fmla="*/ 0 h 1371600"/>
                      <a:gd name="connsiteX2" fmla="*/ 108723 w 108723"/>
                      <a:gd name="connsiteY2" fmla="*/ 1371600 h 1371600"/>
                      <a:gd name="connsiteX3" fmla="*/ 47853 w 108723"/>
                      <a:gd name="connsiteY3" fmla="*/ 1371600 h 1371600"/>
                      <a:gd name="connsiteX4" fmla="*/ 44646 w 108723"/>
                      <a:gd name="connsiteY4" fmla="*/ 60895 h 1371600"/>
                      <a:gd name="connsiteX5" fmla="*/ 47853 w 108723"/>
                      <a:gd name="connsiteY5" fmla="*/ 3175 h 1371600"/>
                      <a:gd name="connsiteX0" fmla="*/ 23807 w 119644"/>
                      <a:gd name="connsiteY0" fmla="*/ 0 h 1380687"/>
                      <a:gd name="connsiteX1" fmla="*/ 119644 w 119644"/>
                      <a:gd name="connsiteY1" fmla="*/ 9087 h 1380687"/>
                      <a:gd name="connsiteX2" fmla="*/ 119644 w 119644"/>
                      <a:gd name="connsiteY2" fmla="*/ 1380687 h 1380687"/>
                      <a:gd name="connsiteX3" fmla="*/ 58774 w 119644"/>
                      <a:gd name="connsiteY3" fmla="*/ 1380687 h 1380687"/>
                      <a:gd name="connsiteX4" fmla="*/ 55567 w 119644"/>
                      <a:gd name="connsiteY4" fmla="*/ 69982 h 1380687"/>
                      <a:gd name="connsiteX5" fmla="*/ 23807 w 119644"/>
                      <a:gd name="connsiteY5" fmla="*/ 0 h 138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644" h="1380687">
                        <a:moveTo>
                          <a:pt x="23807" y="0"/>
                        </a:moveTo>
                        <a:lnTo>
                          <a:pt x="119644" y="9087"/>
                        </a:lnTo>
                        <a:lnTo>
                          <a:pt x="119644" y="1380687"/>
                        </a:lnTo>
                        <a:lnTo>
                          <a:pt x="58774" y="1380687"/>
                        </a:lnTo>
                        <a:cubicBezTo>
                          <a:pt x="57705" y="937435"/>
                          <a:pt x="56636" y="513234"/>
                          <a:pt x="55567" y="69982"/>
                        </a:cubicBezTo>
                        <a:cubicBezTo>
                          <a:pt x="-46202" y="-7793"/>
                          <a:pt x="22738" y="19240"/>
                          <a:pt x="23807" y="0"/>
                        </a:cubicBezTo>
                        <a:close/>
                      </a:path>
                    </a:pathLst>
                  </a:custGeom>
                  <a:solidFill>
                    <a:srgbClr val="FFA2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7" name="Group 326"/>
              <p:cNvGrpSpPr/>
              <p:nvPr/>
            </p:nvGrpSpPr>
            <p:grpSpPr>
              <a:xfrm>
                <a:off x="578504" y="2057400"/>
                <a:ext cx="7992163" cy="4038600"/>
                <a:chOff x="578504" y="2057400"/>
                <a:chExt cx="7992163" cy="4038600"/>
              </a:xfrm>
            </p:grpSpPr>
            <p:grpSp>
              <p:nvGrpSpPr>
                <p:cNvPr id="244" name="Group 243"/>
                <p:cNvGrpSpPr/>
                <p:nvPr/>
              </p:nvGrpSpPr>
              <p:grpSpPr>
                <a:xfrm>
                  <a:off x="5370056" y="2057400"/>
                  <a:ext cx="2783344" cy="914798"/>
                  <a:chOff x="6009848" y="2041130"/>
                  <a:chExt cx="3009557" cy="944659"/>
                </a:xfrm>
              </p:grpSpPr>
              <p:grpSp>
                <p:nvGrpSpPr>
                  <p:cNvPr id="245" name="Group 244"/>
                  <p:cNvGrpSpPr/>
                  <p:nvPr/>
                </p:nvGrpSpPr>
                <p:grpSpPr>
                  <a:xfrm>
                    <a:off x="6009848" y="2085139"/>
                    <a:ext cx="1052808" cy="900650"/>
                    <a:chOff x="6019800" y="1645937"/>
                    <a:chExt cx="1382917" cy="1197067"/>
                  </a:xfrm>
                </p:grpSpPr>
                <p:grpSp>
                  <p:nvGrpSpPr>
                    <p:cNvPr id="247" name="Group 246"/>
                    <p:cNvGrpSpPr/>
                    <p:nvPr/>
                  </p:nvGrpSpPr>
                  <p:grpSpPr>
                    <a:xfrm>
                      <a:off x="6019800" y="1645937"/>
                      <a:ext cx="1382917" cy="1197067"/>
                      <a:chOff x="6016858" y="1645937"/>
                      <a:chExt cx="1382917" cy="1197067"/>
                    </a:xfrm>
                  </p:grpSpPr>
                  <p:sp>
                    <p:nvSpPr>
                      <p:cNvPr id="249" name="Rectangle 248"/>
                      <p:cNvSpPr/>
                      <p:nvPr/>
                    </p:nvSpPr>
                    <p:spPr>
                      <a:xfrm>
                        <a:off x="6493577" y="1782112"/>
                        <a:ext cx="480577" cy="1043140"/>
                      </a:xfrm>
                      <a:prstGeom prst="rect">
                        <a:avLst/>
                      </a:pr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249"/>
                      <p:cNvSpPr/>
                      <p:nvPr/>
                    </p:nvSpPr>
                    <p:spPr>
                      <a:xfrm>
                        <a:off x="6075036" y="2111465"/>
                        <a:ext cx="425046" cy="720318"/>
                      </a:xfrm>
                      <a:prstGeom prst="rect">
                        <a:avLst/>
                      </a:prstGeom>
                      <a:solidFill>
                        <a:srgbClr val="081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p:cNvSpPr/>
                      <p:nvPr/>
                    </p:nvSpPr>
                    <p:spPr>
                      <a:xfrm>
                        <a:off x="6967907" y="2111465"/>
                        <a:ext cx="366572" cy="720318"/>
                      </a:xfrm>
                      <a:prstGeom prst="rect">
                        <a:avLst/>
                      </a:prstGeom>
                      <a:solidFill>
                        <a:srgbClr val="081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ectangle 251"/>
                      <p:cNvSpPr/>
                      <p:nvPr/>
                    </p:nvSpPr>
                    <p:spPr>
                      <a:xfrm>
                        <a:off x="6441627" y="1736745"/>
                        <a:ext cx="573141" cy="45719"/>
                      </a:xfrm>
                      <a:prstGeom prst="rect">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252"/>
                      <p:cNvSpPr/>
                      <p:nvPr/>
                    </p:nvSpPr>
                    <p:spPr>
                      <a:xfrm>
                        <a:off x="6016859" y="2797285"/>
                        <a:ext cx="1374542" cy="45719"/>
                      </a:xfrm>
                      <a:prstGeom prst="rect">
                        <a:avLst/>
                      </a:prstGeom>
                      <a:solidFill>
                        <a:srgbClr val="081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253"/>
                      <p:cNvSpPr/>
                      <p:nvPr/>
                    </p:nvSpPr>
                    <p:spPr>
                      <a:xfrm>
                        <a:off x="6969777" y="2075852"/>
                        <a:ext cx="429998" cy="45719"/>
                      </a:xfrm>
                      <a:prstGeom prst="rect">
                        <a:avLst/>
                      </a:prstGeom>
                      <a:solidFill>
                        <a:srgbClr val="081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p:cNvSpPr/>
                      <p:nvPr/>
                    </p:nvSpPr>
                    <p:spPr>
                      <a:xfrm>
                        <a:off x="6016858" y="2071181"/>
                        <a:ext cx="481878" cy="46459"/>
                      </a:xfrm>
                      <a:prstGeom prst="rect">
                        <a:avLst/>
                      </a:prstGeom>
                      <a:solidFill>
                        <a:srgbClr val="081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6" name="Group 255"/>
                      <p:cNvGrpSpPr/>
                      <p:nvPr/>
                    </p:nvGrpSpPr>
                    <p:grpSpPr>
                      <a:xfrm>
                        <a:off x="6135761" y="2184098"/>
                        <a:ext cx="357816" cy="72295"/>
                        <a:chOff x="6149021" y="2191371"/>
                        <a:chExt cx="357816" cy="72295"/>
                      </a:xfrm>
                      <a:solidFill>
                        <a:srgbClr val="EAEAEA"/>
                      </a:solidFill>
                    </p:grpSpPr>
                    <p:sp>
                      <p:nvSpPr>
                        <p:cNvPr id="292" name="Rectangle 291"/>
                        <p:cNvSpPr/>
                        <p:nvPr/>
                      </p:nvSpPr>
                      <p:spPr>
                        <a:xfrm>
                          <a:off x="6149021" y="2191371"/>
                          <a:ext cx="86376" cy="692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Rectangle 292"/>
                        <p:cNvSpPr/>
                        <p:nvPr/>
                      </p:nvSpPr>
                      <p:spPr>
                        <a:xfrm>
                          <a:off x="6301187" y="2191371"/>
                          <a:ext cx="86376" cy="692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Rectangle 293"/>
                        <p:cNvSpPr/>
                        <p:nvPr/>
                      </p:nvSpPr>
                      <p:spPr>
                        <a:xfrm>
                          <a:off x="6445318" y="2191371"/>
                          <a:ext cx="61519" cy="722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7" name="Group 256"/>
                      <p:cNvGrpSpPr/>
                      <p:nvPr/>
                    </p:nvGrpSpPr>
                    <p:grpSpPr>
                      <a:xfrm>
                        <a:off x="6135761" y="2343242"/>
                        <a:ext cx="357816" cy="72295"/>
                        <a:chOff x="6149021" y="2191371"/>
                        <a:chExt cx="357816" cy="72295"/>
                      </a:xfrm>
                      <a:solidFill>
                        <a:srgbClr val="EAEAEA"/>
                      </a:solidFill>
                    </p:grpSpPr>
                    <p:sp>
                      <p:nvSpPr>
                        <p:cNvPr id="289" name="Rectangle 288"/>
                        <p:cNvSpPr/>
                        <p:nvPr/>
                      </p:nvSpPr>
                      <p:spPr>
                        <a:xfrm>
                          <a:off x="6149021" y="2191371"/>
                          <a:ext cx="86376" cy="692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Rectangle 289"/>
                        <p:cNvSpPr/>
                        <p:nvPr/>
                      </p:nvSpPr>
                      <p:spPr>
                        <a:xfrm>
                          <a:off x="6301187" y="2191371"/>
                          <a:ext cx="86376" cy="692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Rectangle 290"/>
                        <p:cNvSpPr/>
                        <p:nvPr/>
                      </p:nvSpPr>
                      <p:spPr>
                        <a:xfrm>
                          <a:off x="6445318" y="2191371"/>
                          <a:ext cx="61519" cy="722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8" name="Group 257"/>
                      <p:cNvGrpSpPr/>
                      <p:nvPr/>
                    </p:nvGrpSpPr>
                    <p:grpSpPr>
                      <a:xfrm>
                        <a:off x="6135761" y="2502386"/>
                        <a:ext cx="357816" cy="72295"/>
                        <a:chOff x="6149021" y="2191371"/>
                        <a:chExt cx="357816" cy="72295"/>
                      </a:xfrm>
                      <a:solidFill>
                        <a:srgbClr val="EAEAEA"/>
                      </a:solidFill>
                    </p:grpSpPr>
                    <p:sp>
                      <p:nvSpPr>
                        <p:cNvPr id="286" name="Rectangle 285"/>
                        <p:cNvSpPr/>
                        <p:nvPr/>
                      </p:nvSpPr>
                      <p:spPr>
                        <a:xfrm>
                          <a:off x="6149021" y="2191371"/>
                          <a:ext cx="86376" cy="692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ectangle 286"/>
                        <p:cNvSpPr/>
                        <p:nvPr/>
                      </p:nvSpPr>
                      <p:spPr>
                        <a:xfrm>
                          <a:off x="6301187" y="2191371"/>
                          <a:ext cx="86376" cy="692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Rectangle 287"/>
                        <p:cNvSpPr/>
                        <p:nvPr/>
                      </p:nvSpPr>
                      <p:spPr>
                        <a:xfrm>
                          <a:off x="6445318" y="2191371"/>
                          <a:ext cx="61519" cy="722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9" name="Group 258"/>
                      <p:cNvGrpSpPr/>
                      <p:nvPr/>
                    </p:nvGrpSpPr>
                    <p:grpSpPr>
                      <a:xfrm>
                        <a:off x="6135761" y="2661531"/>
                        <a:ext cx="357816" cy="72295"/>
                        <a:chOff x="6149021" y="2191371"/>
                        <a:chExt cx="357816" cy="72295"/>
                      </a:xfrm>
                      <a:solidFill>
                        <a:srgbClr val="EAEAEA"/>
                      </a:solidFill>
                    </p:grpSpPr>
                    <p:sp>
                      <p:nvSpPr>
                        <p:cNvPr id="283" name="Rectangle 282"/>
                        <p:cNvSpPr/>
                        <p:nvPr/>
                      </p:nvSpPr>
                      <p:spPr>
                        <a:xfrm>
                          <a:off x="6149021" y="2191371"/>
                          <a:ext cx="86376" cy="692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p:cNvSpPr/>
                        <p:nvPr/>
                      </p:nvSpPr>
                      <p:spPr>
                        <a:xfrm>
                          <a:off x="6301187" y="2191371"/>
                          <a:ext cx="86376" cy="692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Rectangle 284"/>
                        <p:cNvSpPr/>
                        <p:nvPr/>
                      </p:nvSpPr>
                      <p:spPr>
                        <a:xfrm>
                          <a:off x="6445318" y="2191371"/>
                          <a:ext cx="61519" cy="722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0" name="Group 259"/>
                      <p:cNvGrpSpPr/>
                      <p:nvPr/>
                    </p:nvGrpSpPr>
                    <p:grpSpPr>
                      <a:xfrm>
                        <a:off x="7012461" y="2178574"/>
                        <a:ext cx="266255" cy="563664"/>
                        <a:chOff x="7016442" y="2167268"/>
                        <a:chExt cx="266255" cy="563664"/>
                      </a:xfrm>
                    </p:grpSpPr>
                    <p:sp>
                      <p:nvSpPr>
                        <p:cNvPr id="279" name="Rectangle 278"/>
                        <p:cNvSpPr/>
                        <p:nvPr/>
                      </p:nvSpPr>
                      <p:spPr>
                        <a:xfrm>
                          <a:off x="7016442" y="2167268"/>
                          <a:ext cx="100886" cy="22500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ectangle 279"/>
                        <p:cNvSpPr/>
                        <p:nvPr/>
                      </p:nvSpPr>
                      <p:spPr>
                        <a:xfrm>
                          <a:off x="7174287" y="2167268"/>
                          <a:ext cx="100886" cy="22500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ectangle 280"/>
                        <p:cNvSpPr/>
                        <p:nvPr/>
                      </p:nvSpPr>
                      <p:spPr>
                        <a:xfrm>
                          <a:off x="7023966" y="2505924"/>
                          <a:ext cx="100886" cy="22500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ectangle 281"/>
                        <p:cNvSpPr/>
                        <p:nvPr/>
                      </p:nvSpPr>
                      <p:spPr>
                        <a:xfrm>
                          <a:off x="7181811" y="2505924"/>
                          <a:ext cx="100886" cy="22500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1" name="Rectangle 260"/>
                      <p:cNvSpPr/>
                      <p:nvPr/>
                    </p:nvSpPr>
                    <p:spPr>
                      <a:xfrm>
                        <a:off x="6967907" y="2437578"/>
                        <a:ext cx="413248" cy="45719"/>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2" name="Group 261"/>
                      <p:cNvGrpSpPr/>
                      <p:nvPr/>
                    </p:nvGrpSpPr>
                    <p:grpSpPr>
                      <a:xfrm>
                        <a:off x="6647848" y="2558918"/>
                        <a:ext cx="184817" cy="241143"/>
                        <a:chOff x="6621889" y="2569646"/>
                        <a:chExt cx="207274" cy="225008"/>
                      </a:xfrm>
                    </p:grpSpPr>
                    <p:sp>
                      <p:nvSpPr>
                        <p:cNvPr id="277" name="Rectangle 276"/>
                        <p:cNvSpPr/>
                        <p:nvPr/>
                      </p:nvSpPr>
                      <p:spPr>
                        <a:xfrm>
                          <a:off x="6621889" y="2569646"/>
                          <a:ext cx="94256" cy="225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277"/>
                        <p:cNvSpPr/>
                        <p:nvPr/>
                      </p:nvSpPr>
                      <p:spPr>
                        <a:xfrm>
                          <a:off x="6734907" y="2569646"/>
                          <a:ext cx="94256" cy="225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262"/>
                      <p:cNvGrpSpPr/>
                      <p:nvPr/>
                    </p:nvGrpSpPr>
                    <p:grpSpPr>
                      <a:xfrm>
                        <a:off x="6542197" y="1839773"/>
                        <a:ext cx="396109" cy="672204"/>
                        <a:chOff x="6527581" y="1857373"/>
                        <a:chExt cx="396109" cy="672204"/>
                      </a:xfrm>
                    </p:grpSpPr>
                    <p:sp>
                      <p:nvSpPr>
                        <p:cNvPr id="271" name="Rectangle 270"/>
                        <p:cNvSpPr/>
                        <p:nvPr/>
                      </p:nvSpPr>
                      <p:spPr>
                        <a:xfrm>
                          <a:off x="6527581" y="1857373"/>
                          <a:ext cx="396109" cy="75455"/>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271"/>
                        <p:cNvSpPr/>
                        <p:nvPr/>
                      </p:nvSpPr>
                      <p:spPr>
                        <a:xfrm>
                          <a:off x="6527581" y="1976723"/>
                          <a:ext cx="396109" cy="75455"/>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272"/>
                        <p:cNvSpPr/>
                        <p:nvPr/>
                      </p:nvSpPr>
                      <p:spPr>
                        <a:xfrm>
                          <a:off x="6527581" y="2215423"/>
                          <a:ext cx="396109" cy="75455"/>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ectangle 273"/>
                        <p:cNvSpPr/>
                        <p:nvPr/>
                      </p:nvSpPr>
                      <p:spPr>
                        <a:xfrm>
                          <a:off x="6527581" y="2096073"/>
                          <a:ext cx="396109" cy="75455"/>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274"/>
                        <p:cNvSpPr/>
                        <p:nvPr/>
                      </p:nvSpPr>
                      <p:spPr>
                        <a:xfrm>
                          <a:off x="6527581" y="2334773"/>
                          <a:ext cx="396109" cy="75455"/>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275"/>
                        <p:cNvSpPr/>
                        <p:nvPr/>
                      </p:nvSpPr>
                      <p:spPr>
                        <a:xfrm>
                          <a:off x="6527581" y="2454122"/>
                          <a:ext cx="396109" cy="75455"/>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4" name="Rectangle 263"/>
                      <p:cNvSpPr/>
                      <p:nvPr/>
                    </p:nvSpPr>
                    <p:spPr>
                      <a:xfrm>
                        <a:off x="6855012" y="2558232"/>
                        <a:ext cx="83293" cy="179405"/>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264"/>
                      <p:cNvSpPr/>
                      <p:nvPr/>
                    </p:nvSpPr>
                    <p:spPr>
                      <a:xfrm>
                        <a:off x="6542553" y="2558231"/>
                        <a:ext cx="83293" cy="179405"/>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6" name="Group 265"/>
                      <p:cNvGrpSpPr/>
                      <p:nvPr/>
                    </p:nvGrpSpPr>
                    <p:grpSpPr>
                      <a:xfrm>
                        <a:off x="6646287" y="1645937"/>
                        <a:ext cx="187928" cy="183443"/>
                        <a:chOff x="6925419" y="1465569"/>
                        <a:chExt cx="187928" cy="183443"/>
                      </a:xfrm>
                    </p:grpSpPr>
                    <p:sp>
                      <p:nvSpPr>
                        <p:cNvPr id="267" name="Oval 266"/>
                        <p:cNvSpPr/>
                        <p:nvPr/>
                      </p:nvSpPr>
                      <p:spPr>
                        <a:xfrm>
                          <a:off x="6925419" y="1465569"/>
                          <a:ext cx="187928" cy="183443"/>
                        </a:xfrm>
                        <a:prstGeom prst="ellipse">
                          <a:avLst/>
                        </a:prstGeom>
                        <a:solidFill>
                          <a:schemeClr val="bg1"/>
                        </a:solidFill>
                        <a:ln>
                          <a:solidFill>
                            <a:srgbClr val="173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8" name="Group 267"/>
                        <p:cNvGrpSpPr/>
                        <p:nvPr/>
                      </p:nvGrpSpPr>
                      <p:grpSpPr>
                        <a:xfrm>
                          <a:off x="6961734" y="1497072"/>
                          <a:ext cx="115297" cy="125763"/>
                          <a:chOff x="6616595" y="1609408"/>
                          <a:chExt cx="214667" cy="209804"/>
                        </a:xfrm>
                      </p:grpSpPr>
                      <p:sp>
                        <p:nvSpPr>
                          <p:cNvPr id="269" name="Rectangle 268"/>
                          <p:cNvSpPr/>
                          <p:nvPr/>
                        </p:nvSpPr>
                        <p:spPr>
                          <a:xfrm rot="16200000">
                            <a:off x="6622664" y="1687586"/>
                            <a:ext cx="209804" cy="53448"/>
                          </a:xfrm>
                          <a:prstGeom prst="rect">
                            <a:avLst/>
                          </a:prstGeom>
                          <a:solidFill>
                            <a:srgbClr val="FFA2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Rectangle 269"/>
                          <p:cNvSpPr/>
                          <p:nvPr/>
                        </p:nvSpPr>
                        <p:spPr>
                          <a:xfrm>
                            <a:off x="6616595" y="1682003"/>
                            <a:ext cx="214667" cy="53577"/>
                          </a:xfrm>
                          <a:prstGeom prst="rect">
                            <a:avLst/>
                          </a:prstGeom>
                          <a:solidFill>
                            <a:srgbClr val="FFA2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cxnSp>
                  <p:nvCxnSpPr>
                    <p:cNvPr id="248" name="Straight Connector 247"/>
                    <p:cNvCxnSpPr/>
                    <p:nvPr/>
                  </p:nvCxnSpPr>
                  <p:spPr>
                    <a:xfrm>
                      <a:off x="6706029" y="2689174"/>
                      <a:ext cx="66019" cy="165"/>
                    </a:xfrm>
                    <a:prstGeom prst="line">
                      <a:avLst/>
                    </a:prstGeom>
                    <a:ln>
                      <a:solidFill>
                        <a:srgbClr val="173A64"/>
                      </a:solidFill>
                    </a:ln>
                  </p:spPr>
                  <p:style>
                    <a:lnRef idx="1">
                      <a:schemeClr val="accent1"/>
                    </a:lnRef>
                    <a:fillRef idx="0">
                      <a:schemeClr val="accent1"/>
                    </a:fillRef>
                    <a:effectRef idx="0">
                      <a:schemeClr val="accent1"/>
                    </a:effectRef>
                    <a:fontRef idx="minor">
                      <a:schemeClr val="tx1"/>
                    </a:fontRef>
                  </p:style>
                </p:cxnSp>
              </p:grpSp>
              <p:sp>
                <p:nvSpPr>
                  <p:cNvPr id="246" name="TextBox 245"/>
                  <p:cNvSpPr txBox="1"/>
                  <p:nvPr/>
                </p:nvSpPr>
                <p:spPr>
                  <a:xfrm>
                    <a:off x="7224022" y="2041130"/>
                    <a:ext cx="1795383" cy="921686"/>
                  </a:xfrm>
                  <a:prstGeom prst="rect">
                    <a:avLst/>
                  </a:prstGeom>
                  <a:noFill/>
                </p:spPr>
                <p:txBody>
                  <a:bodyPr wrap="square" rtlCol="0">
                    <a:spAutoFit/>
                  </a:bodyPr>
                  <a:lstStyle/>
                  <a:p>
                    <a:r>
                      <a:rPr lang="en-US" sz="2400" dirty="0">
                        <a:solidFill>
                          <a:srgbClr val="FFA212"/>
                        </a:solidFill>
                        <a:latin typeface="DIN Alternate" charset="0"/>
                        <a:ea typeface="DIN Alternate" charset="0"/>
                        <a:cs typeface="DIN Alternate" charset="0"/>
                      </a:rPr>
                      <a:t>3.84%</a:t>
                    </a:r>
                  </a:p>
                  <a:p>
                    <a:r>
                      <a:rPr lang="en-US" sz="1400" cap="all" spc="100" dirty="0">
                        <a:solidFill>
                          <a:srgbClr val="0C233F"/>
                        </a:solidFill>
                      </a:rPr>
                      <a:t>Reported </a:t>
                    </a:r>
                  </a:p>
                  <a:p>
                    <a:r>
                      <a:rPr lang="en-US" sz="1400" cap="all" spc="100" dirty="0">
                        <a:solidFill>
                          <a:srgbClr val="0C233F"/>
                        </a:solidFill>
                      </a:rPr>
                      <a:t>hospitalization</a:t>
                    </a:r>
                  </a:p>
                </p:txBody>
              </p:sp>
            </p:grpSp>
            <p:grpSp>
              <p:nvGrpSpPr>
                <p:cNvPr id="326" name="Group 325"/>
                <p:cNvGrpSpPr/>
                <p:nvPr/>
              </p:nvGrpSpPr>
              <p:grpSpPr>
                <a:xfrm>
                  <a:off x="5257800" y="5257800"/>
                  <a:ext cx="2422695" cy="715581"/>
                  <a:chOff x="5366709" y="5301333"/>
                  <a:chExt cx="2422695" cy="715581"/>
                </a:xfrm>
              </p:grpSpPr>
              <p:grpSp>
                <p:nvGrpSpPr>
                  <p:cNvPr id="312" name="Group 311"/>
                  <p:cNvGrpSpPr/>
                  <p:nvPr/>
                </p:nvGrpSpPr>
                <p:grpSpPr>
                  <a:xfrm>
                    <a:off x="5395442" y="5456215"/>
                    <a:ext cx="1271517" cy="167020"/>
                    <a:chOff x="1281819" y="6095128"/>
                    <a:chExt cx="2869963" cy="381872"/>
                  </a:xfrm>
                </p:grpSpPr>
                <p:sp>
                  <p:nvSpPr>
                    <p:cNvPr id="313" name="5-Point Star 312"/>
                    <p:cNvSpPr/>
                    <p:nvPr/>
                  </p:nvSpPr>
                  <p:spPr>
                    <a:xfrm>
                      <a:off x="1281819" y="6096000"/>
                      <a:ext cx="424548" cy="381000"/>
                    </a:xfrm>
                    <a:prstGeom prst="star5">
                      <a:avLst/>
                    </a:prstGeom>
                    <a:solidFill>
                      <a:srgbClr val="FFA212"/>
                    </a:solidFill>
                    <a:ln>
                      <a:solidFill>
                        <a:srgbClr val="FFA2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5-Point Star 313"/>
                    <p:cNvSpPr/>
                    <p:nvPr/>
                  </p:nvSpPr>
                  <p:spPr>
                    <a:xfrm>
                      <a:off x="1905745" y="6096000"/>
                      <a:ext cx="424548" cy="381000"/>
                    </a:xfrm>
                    <a:prstGeom prst="star5">
                      <a:avLst/>
                    </a:prstGeom>
                    <a:solidFill>
                      <a:srgbClr val="FFA212"/>
                    </a:solidFill>
                    <a:ln>
                      <a:solidFill>
                        <a:srgbClr val="FFA2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5-Point Star 314"/>
                    <p:cNvSpPr/>
                    <p:nvPr/>
                  </p:nvSpPr>
                  <p:spPr>
                    <a:xfrm>
                      <a:off x="2521166" y="6096000"/>
                      <a:ext cx="424548" cy="381000"/>
                    </a:xfrm>
                    <a:prstGeom prst="star5">
                      <a:avLst/>
                    </a:prstGeom>
                    <a:solidFill>
                      <a:srgbClr val="FFA212"/>
                    </a:solidFill>
                    <a:ln>
                      <a:solidFill>
                        <a:srgbClr val="FFA2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5-Point Star 315"/>
                    <p:cNvSpPr/>
                    <p:nvPr/>
                  </p:nvSpPr>
                  <p:spPr>
                    <a:xfrm>
                      <a:off x="3124200" y="6096000"/>
                      <a:ext cx="424548" cy="381000"/>
                    </a:xfrm>
                    <a:prstGeom prst="star5">
                      <a:avLst/>
                    </a:prstGeom>
                    <a:solidFill>
                      <a:srgbClr val="FFA212"/>
                    </a:solidFill>
                    <a:ln>
                      <a:solidFill>
                        <a:srgbClr val="FFA2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5-Point Star 316"/>
                    <p:cNvSpPr/>
                    <p:nvPr/>
                  </p:nvSpPr>
                  <p:spPr>
                    <a:xfrm>
                      <a:off x="3727234" y="6095128"/>
                      <a:ext cx="424548" cy="381000"/>
                    </a:xfrm>
                    <a:prstGeom prst="star5">
                      <a:avLst/>
                    </a:prstGeom>
                    <a:solidFill>
                      <a:srgbClr val="FFA212"/>
                    </a:solidFill>
                    <a:ln>
                      <a:solidFill>
                        <a:srgbClr val="FFA2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8" name="TextBox 317"/>
                  <p:cNvSpPr txBox="1"/>
                  <p:nvPr/>
                </p:nvSpPr>
                <p:spPr>
                  <a:xfrm>
                    <a:off x="5366709" y="5301333"/>
                    <a:ext cx="2422695" cy="715581"/>
                  </a:xfrm>
                  <a:prstGeom prst="rect">
                    <a:avLst/>
                  </a:prstGeom>
                  <a:noFill/>
                </p:spPr>
                <p:txBody>
                  <a:bodyPr wrap="square" rtlCol="0">
                    <a:spAutoFit/>
                  </a:bodyPr>
                  <a:lstStyle/>
                  <a:p>
                    <a:pPr algn="r">
                      <a:spcAft>
                        <a:spcPts val="300"/>
                      </a:spcAft>
                    </a:pPr>
                    <a:r>
                      <a:rPr lang="en-US" sz="2400" dirty="0">
                        <a:solidFill>
                          <a:srgbClr val="FFA212"/>
                        </a:solidFill>
                        <a:latin typeface="DIN Alternate" charset="0"/>
                        <a:ea typeface="DIN Alternate" charset="0"/>
                        <a:cs typeface="DIN Alternate" charset="0"/>
                      </a:rPr>
                      <a:t>98.3%</a:t>
                    </a:r>
                  </a:p>
                  <a:p>
                    <a:pPr algn="r"/>
                    <a:r>
                      <a:rPr lang="en-US" sz="1400" cap="all" spc="100" dirty="0">
                        <a:solidFill>
                          <a:srgbClr val="0C233F"/>
                        </a:solidFill>
                      </a:rPr>
                      <a:t>Client satisfaction</a:t>
                    </a:r>
                  </a:p>
                </p:txBody>
              </p:sp>
            </p:grpSp>
            <p:grpSp>
              <p:nvGrpSpPr>
                <p:cNvPr id="324" name="Group 323"/>
                <p:cNvGrpSpPr/>
                <p:nvPr/>
              </p:nvGrpSpPr>
              <p:grpSpPr>
                <a:xfrm>
                  <a:off x="1752600" y="2079248"/>
                  <a:ext cx="2622417" cy="892552"/>
                  <a:chOff x="1019762" y="2009284"/>
                  <a:chExt cx="2622417" cy="892552"/>
                </a:xfrm>
              </p:grpSpPr>
              <p:sp>
                <p:nvSpPr>
                  <p:cNvPr id="243" name="TextBox 242"/>
                  <p:cNvSpPr txBox="1"/>
                  <p:nvPr/>
                </p:nvSpPr>
                <p:spPr>
                  <a:xfrm>
                    <a:off x="2188123" y="2009284"/>
                    <a:ext cx="1454056" cy="892552"/>
                  </a:xfrm>
                  <a:prstGeom prst="rect">
                    <a:avLst/>
                  </a:prstGeom>
                  <a:noFill/>
                </p:spPr>
                <p:txBody>
                  <a:bodyPr wrap="square" rtlCol="0">
                    <a:spAutoFit/>
                  </a:bodyPr>
                  <a:lstStyle/>
                  <a:p>
                    <a:r>
                      <a:rPr lang="en-US" sz="2400" dirty="0">
                        <a:solidFill>
                          <a:srgbClr val="173A64"/>
                        </a:solidFill>
                        <a:latin typeface="DIN Alternate" charset="0"/>
                        <a:ea typeface="DIN Alternate" charset="0"/>
                        <a:cs typeface="DIN Alternate" charset="0"/>
                      </a:rPr>
                      <a:t>2.34% </a:t>
                    </a:r>
                  </a:p>
                  <a:p>
                    <a:r>
                      <a:rPr lang="en-US" sz="1400" cap="all" spc="100" dirty="0">
                        <a:solidFill>
                          <a:srgbClr val="0C233F"/>
                        </a:solidFill>
                      </a:rPr>
                      <a:t>Reported </a:t>
                    </a:r>
                  </a:p>
                  <a:p>
                    <a:r>
                      <a:rPr lang="en-US" sz="1400" cap="all" spc="100" dirty="0">
                        <a:solidFill>
                          <a:srgbClr val="0C233F"/>
                        </a:solidFill>
                      </a:rPr>
                      <a:t>Falls </a:t>
                    </a:r>
                  </a:p>
                </p:txBody>
              </p:sp>
              <p:grpSp>
                <p:nvGrpSpPr>
                  <p:cNvPr id="323" name="Group 322"/>
                  <p:cNvGrpSpPr/>
                  <p:nvPr/>
                </p:nvGrpSpPr>
                <p:grpSpPr>
                  <a:xfrm>
                    <a:off x="1019762" y="2057400"/>
                    <a:ext cx="1037638" cy="839894"/>
                    <a:chOff x="773265" y="2231882"/>
                    <a:chExt cx="1037638" cy="839894"/>
                  </a:xfrm>
                </p:grpSpPr>
                <p:grpSp>
                  <p:nvGrpSpPr>
                    <p:cNvPr id="153" name="Group 152"/>
                    <p:cNvGrpSpPr/>
                    <p:nvPr/>
                  </p:nvGrpSpPr>
                  <p:grpSpPr>
                    <a:xfrm>
                      <a:off x="1207915" y="2232613"/>
                      <a:ext cx="170619" cy="387623"/>
                      <a:chOff x="4191891" y="3268089"/>
                      <a:chExt cx="238558" cy="571806"/>
                    </a:xfrm>
                    <a:solidFill>
                      <a:srgbClr val="081524"/>
                    </a:solidFill>
                  </p:grpSpPr>
                  <p:sp>
                    <p:nvSpPr>
                      <p:cNvPr id="154" name="Terminator 73"/>
                      <p:cNvSpPr/>
                      <p:nvPr/>
                    </p:nvSpPr>
                    <p:spPr>
                      <a:xfrm>
                        <a:off x="4241545" y="3400359"/>
                        <a:ext cx="143666" cy="15442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704"/>
                          <a:gd name="connsiteX1" fmla="*/ 18127 w 21602"/>
                          <a:gd name="connsiteY1" fmla="*/ 0 h 21704"/>
                          <a:gd name="connsiteX2" fmla="*/ 21602 w 21602"/>
                          <a:gd name="connsiteY2" fmla="*/ 10800 h 21704"/>
                          <a:gd name="connsiteX3" fmla="*/ 18127 w 21602"/>
                          <a:gd name="connsiteY3" fmla="*/ 21600 h 21704"/>
                          <a:gd name="connsiteX4" fmla="*/ 10526 w 21602"/>
                          <a:gd name="connsiteY4" fmla="*/ 21276 h 21704"/>
                          <a:gd name="connsiteX5" fmla="*/ 3073 w 21602"/>
                          <a:gd name="connsiteY5" fmla="*/ 20645 h 21704"/>
                          <a:gd name="connsiteX6" fmla="*/ 2 w 21602"/>
                          <a:gd name="connsiteY6" fmla="*/ 10800 h 21704"/>
                          <a:gd name="connsiteX7" fmla="*/ 3477 w 21602"/>
                          <a:gd name="connsiteY7" fmla="*/ 0 h 21704"/>
                          <a:gd name="connsiteX0" fmla="*/ 3477 w 21602"/>
                          <a:gd name="connsiteY0" fmla="*/ 0 h 21704"/>
                          <a:gd name="connsiteX1" fmla="*/ 18127 w 21602"/>
                          <a:gd name="connsiteY1" fmla="*/ 0 h 21704"/>
                          <a:gd name="connsiteX2" fmla="*/ 21602 w 21602"/>
                          <a:gd name="connsiteY2" fmla="*/ 10800 h 21704"/>
                          <a:gd name="connsiteX3" fmla="*/ 18127 w 21602"/>
                          <a:gd name="connsiteY3" fmla="*/ 21600 h 21704"/>
                          <a:gd name="connsiteX4" fmla="*/ 10526 w 21602"/>
                          <a:gd name="connsiteY4" fmla="*/ 21276 h 21704"/>
                          <a:gd name="connsiteX5" fmla="*/ 3073 w 21602"/>
                          <a:gd name="connsiteY5" fmla="*/ 20645 h 21704"/>
                          <a:gd name="connsiteX6" fmla="*/ 2 w 21602"/>
                          <a:gd name="connsiteY6" fmla="*/ 10800 h 21704"/>
                          <a:gd name="connsiteX7" fmla="*/ 3477 w 21602"/>
                          <a:gd name="connsiteY7" fmla="*/ 0 h 21704"/>
                          <a:gd name="connsiteX0" fmla="*/ 3477 w 21602"/>
                          <a:gd name="connsiteY0" fmla="*/ 0 h 21616"/>
                          <a:gd name="connsiteX1" fmla="*/ 18127 w 21602"/>
                          <a:gd name="connsiteY1" fmla="*/ 0 h 21616"/>
                          <a:gd name="connsiteX2" fmla="*/ 21602 w 21602"/>
                          <a:gd name="connsiteY2" fmla="*/ 10800 h 21616"/>
                          <a:gd name="connsiteX3" fmla="*/ 18127 w 21602"/>
                          <a:gd name="connsiteY3" fmla="*/ 21600 h 21616"/>
                          <a:gd name="connsiteX4" fmla="*/ 10526 w 21602"/>
                          <a:gd name="connsiteY4" fmla="*/ 21276 h 21616"/>
                          <a:gd name="connsiteX5" fmla="*/ 3073 w 21602"/>
                          <a:gd name="connsiteY5" fmla="*/ 20645 h 21616"/>
                          <a:gd name="connsiteX6" fmla="*/ 2 w 21602"/>
                          <a:gd name="connsiteY6" fmla="*/ 10800 h 21616"/>
                          <a:gd name="connsiteX7" fmla="*/ 3477 w 21602"/>
                          <a:gd name="connsiteY7" fmla="*/ 0 h 21616"/>
                          <a:gd name="connsiteX0" fmla="*/ 3477 w 21602"/>
                          <a:gd name="connsiteY0" fmla="*/ 0 h 21610"/>
                          <a:gd name="connsiteX1" fmla="*/ 18127 w 21602"/>
                          <a:gd name="connsiteY1" fmla="*/ 0 h 21610"/>
                          <a:gd name="connsiteX2" fmla="*/ 21602 w 21602"/>
                          <a:gd name="connsiteY2" fmla="*/ 10800 h 21610"/>
                          <a:gd name="connsiteX3" fmla="*/ 18127 w 21602"/>
                          <a:gd name="connsiteY3" fmla="*/ 21600 h 21610"/>
                          <a:gd name="connsiteX4" fmla="*/ 10526 w 21602"/>
                          <a:gd name="connsiteY4" fmla="*/ 21276 h 21610"/>
                          <a:gd name="connsiteX5" fmla="*/ 3073 w 21602"/>
                          <a:gd name="connsiteY5" fmla="*/ 20645 h 21610"/>
                          <a:gd name="connsiteX6" fmla="*/ 2 w 21602"/>
                          <a:gd name="connsiteY6" fmla="*/ 10800 h 21610"/>
                          <a:gd name="connsiteX7" fmla="*/ 3477 w 21602"/>
                          <a:gd name="connsiteY7" fmla="*/ 0 h 21610"/>
                          <a:gd name="connsiteX0" fmla="*/ 3477 w 21602"/>
                          <a:gd name="connsiteY0" fmla="*/ 0 h 21616"/>
                          <a:gd name="connsiteX1" fmla="*/ 18127 w 21602"/>
                          <a:gd name="connsiteY1" fmla="*/ 0 h 21616"/>
                          <a:gd name="connsiteX2" fmla="*/ 21602 w 21602"/>
                          <a:gd name="connsiteY2" fmla="*/ 10800 h 21616"/>
                          <a:gd name="connsiteX3" fmla="*/ 18127 w 21602"/>
                          <a:gd name="connsiteY3" fmla="*/ 21600 h 21616"/>
                          <a:gd name="connsiteX4" fmla="*/ 10526 w 21602"/>
                          <a:gd name="connsiteY4" fmla="*/ 21276 h 21616"/>
                          <a:gd name="connsiteX5" fmla="*/ 3073 w 21602"/>
                          <a:gd name="connsiteY5" fmla="*/ 20645 h 21616"/>
                          <a:gd name="connsiteX6" fmla="*/ 2 w 21602"/>
                          <a:gd name="connsiteY6" fmla="*/ 10800 h 21616"/>
                          <a:gd name="connsiteX7" fmla="*/ 3477 w 21602"/>
                          <a:gd name="connsiteY7" fmla="*/ 0 h 21616"/>
                          <a:gd name="connsiteX0" fmla="*/ 3477 w 21602"/>
                          <a:gd name="connsiteY0" fmla="*/ 0 h 21611"/>
                          <a:gd name="connsiteX1" fmla="*/ 18127 w 21602"/>
                          <a:gd name="connsiteY1" fmla="*/ 0 h 21611"/>
                          <a:gd name="connsiteX2" fmla="*/ 21602 w 21602"/>
                          <a:gd name="connsiteY2" fmla="*/ 10800 h 21611"/>
                          <a:gd name="connsiteX3" fmla="*/ 18127 w 21602"/>
                          <a:gd name="connsiteY3" fmla="*/ 21600 h 21611"/>
                          <a:gd name="connsiteX4" fmla="*/ 10526 w 21602"/>
                          <a:gd name="connsiteY4" fmla="*/ 21276 h 21611"/>
                          <a:gd name="connsiteX5" fmla="*/ 3073 w 21602"/>
                          <a:gd name="connsiteY5" fmla="*/ 20645 h 21611"/>
                          <a:gd name="connsiteX6" fmla="*/ 2 w 21602"/>
                          <a:gd name="connsiteY6" fmla="*/ 10800 h 21611"/>
                          <a:gd name="connsiteX7" fmla="*/ 3477 w 21602"/>
                          <a:gd name="connsiteY7" fmla="*/ 0 h 21611"/>
                          <a:gd name="connsiteX0" fmla="*/ 3477 w 21638"/>
                          <a:gd name="connsiteY0" fmla="*/ 0 h 21276"/>
                          <a:gd name="connsiteX1" fmla="*/ 18127 w 21638"/>
                          <a:gd name="connsiteY1" fmla="*/ 0 h 21276"/>
                          <a:gd name="connsiteX2" fmla="*/ 21602 w 21638"/>
                          <a:gd name="connsiteY2" fmla="*/ 10800 h 21276"/>
                          <a:gd name="connsiteX3" fmla="*/ 19339 w 21638"/>
                          <a:gd name="connsiteY3" fmla="*/ 14914 h 21276"/>
                          <a:gd name="connsiteX4" fmla="*/ 10526 w 21638"/>
                          <a:gd name="connsiteY4" fmla="*/ 21276 h 21276"/>
                          <a:gd name="connsiteX5" fmla="*/ 3073 w 21638"/>
                          <a:gd name="connsiteY5" fmla="*/ 20645 h 21276"/>
                          <a:gd name="connsiteX6" fmla="*/ 2 w 21638"/>
                          <a:gd name="connsiteY6" fmla="*/ 10800 h 21276"/>
                          <a:gd name="connsiteX7" fmla="*/ 3477 w 21638"/>
                          <a:gd name="connsiteY7" fmla="*/ 0 h 21276"/>
                          <a:gd name="connsiteX0" fmla="*/ 3477 w 21638"/>
                          <a:gd name="connsiteY0" fmla="*/ 0 h 21276"/>
                          <a:gd name="connsiteX1" fmla="*/ 18127 w 21638"/>
                          <a:gd name="connsiteY1" fmla="*/ 0 h 21276"/>
                          <a:gd name="connsiteX2" fmla="*/ 21602 w 21638"/>
                          <a:gd name="connsiteY2" fmla="*/ 10800 h 21276"/>
                          <a:gd name="connsiteX3" fmla="*/ 19339 w 21638"/>
                          <a:gd name="connsiteY3" fmla="*/ 20645 h 21276"/>
                          <a:gd name="connsiteX4" fmla="*/ 10526 w 21638"/>
                          <a:gd name="connsiteY4" fmla="*/ 21276 h 21276"/>
                          <a:gd name="connsiteX5" fmla="*/ 3073 w 21638"/>
                          <a:gd name="connsiteY5" fmla="*/ 20645 h 21276"/>
                          <a:gd name="connsiteX6" fmla="*/ 2 w 21638"/>
                          <a:gd name="connsiteY6" fmla="*/ 10800 h 21276"/>
                          <a:gd name="connsiteX7" fmla="*/ 3477 w 21638"/>
                          <a:gd name="connsiteY7" fmla="*/ 0 h 21276"/>
                          <a:gd name="connsiteX0" fmla="*/ 3477 w 21638"/>
                          <a:gd name="connsiteY0" fmla="*/ 0 h 21276"/>
                          <a:gd name="connsiteX1" fmla="*/ 18127 w 21638"/>
                          <a:gd name="connsiteY1" fmla="*/ 0 h 21276"/>
                          <a:gd name="connsiteX2" fmla="*/ 21602 w 21638"/>
                          <a:gd name="connsiteY2" fmla="*/ 10800 h 21276"/>
                          <a:gd name="connsiteX3" fmla="*/ 19339 w 21638"/>
                          <a:gd name="connsiteY3" fmla="*/ 20645 h 21276"/>
                          <a:gd name="connsiteX4" fmla="*/ 10526 w 21638"/>
                          <a:gd name="connsiteY4" fmla="*/ 21276 h 21276"/>
                          <a:gd name="connsiteX5" fmla="*/ 3073 w 21638"/>
                          <a:gd name="connsiteY5" fmla="*/ 20645 h 21276"/>
                          <a:gd name="connsiteX6" fmla="*/ 2 w 21638"/>
                          <a:gd name="connsiteY6" fmla="*/ 10800 h 21276"/>
                          <a:gd name="connsiteX7" fmla="*/ 3477 w 21638"/>
                          <a:gd name="connsiteY7" fmla="*/ 0 h 21276"/>
                          <a:gd name="connsiteX0" fmla="*/ 3477 w 21638"/>
                          <a:gd name="connsiteY0" fmla="*/ 0 h 21276"/>
                          <a:gd name="connsiteX1" fmla="*/ 18127 w 21638"/>
                          <a:gd name="connsiteY1" fmla="*/ 0 h 21276"/>
                          <a:gd name="connsiteX2" fmla="*/ 21602 w 21638"/>
                          <a:gd name="connsiteY2" fmla="*/ 10800 h 21276"/>
                          <a:gd name="connsiteX3" fmla="*/ 19339 w 21638"/>
                          <a:gd name="connsiteY3" fmla="*/ 20645 h 21276"/>
                          <a:gd name="connsiteX4" fmla="*/ 10526 w 21638"/>
                          <a:gd name="connsiteY4" fmla="*/ 21276 h 21276"/>
                          <a:gd name="connsiteX5" fmla="*/ 3073 w 21638"/>
                          <a:gd name="connsiteY5" fmla="*/ 20645 h 21276"/>
                          <a:gd name="connsiteX6" fmla="*/ 2 w 21638"/>
                          <a:gd name="connsiteY6" fmla="*/ 10800 h 21276"/>
                          <a:gd name="connsiteX7" fmla="*/ 3477 w 21638"/>
                          <a:gd name="connsiteY7" fmla="*/ 0 h 21276"/>
                          <a:gd name="connsiteX0" fmla="*/ 3477 w 21604"/>
                          <a:gd name="connsiteY0" fmla="*/ 0 h 21276"/>
                          <a:gd name="connsiteX1" fmla="*/ 18127 w 21604"/>
                          <a:gd name="connsiteY1" fmla="*/ 0 h 21276"/>
                          <a:gd name="connsiteX2" fmla="*/ 21602 w 21604"/>
                          <a:gd name="connsiteY2" fmla="*/ 10800 h 21276"/>
                          <a:gd name="connsiteX3" fmla="*/ 18531 w 21604"/>
                          <a:gd name="connsiteY3" fmla="*/ 16824 h 21276"/>
                          <a:gd name="connsiteX4" fmla="*/ 10526 w 21604"/>
                          <a:gd name="connsiteY4" fmla="*/ 21276 h 21276"/>
                          <a:gd name="connsiteX5" fmla="*/ 3073 w 21604"/>
                          <a:gd name="connsiteY5" fmla="*/ 20645 h 21276"/>
                          <a:gd name="connsiteX6" fmla="*/ 2 w 21604"/>
                          <a:gd name="connsiteY6" fmla="*/ 10800 h 21276"/>
                          <a:gd name="connsiteX7" fmla="*/ 3477 w 21604"/>
                          <a:gd name="connsiteY7" fmla="*/ 0 h 21276"/>
                          <a:gd name="connsiteX0" fmla="*/ 3477 w 21604"/>
                          <a:gd name="connsiteY0" fmla="*/ 0 h 32738"/>
                          <a:gd name="connsiteX1" fmla="*/ 18127 w 21604"/>
                          <a:gd name="connsiteY1" fmla="*/ 0 h 32738"/>
                          <a:gd name="connsiteX2" fmla="*/ 21602 w 21604"/>
                          <a:gd name="connsiteY2" fmla="*/ 10800 h 32738"/>
                          <a:gd name="connsiteX3" fmla="*/ 18531 w 21604"/>
                          <a:gd name="connsiteY3" fmla="*/ 16824 h 32738"/>
                          <a:gd name="connsiteX4" fmla="*/ 10526 w 21604"/>
                          <a:gd name="connsiteY4" fmla="*/ 32738 h 32738"/>
                          <a:gd name="connsiteX5" fmla="*/ 3073 w 21604"/>
                          <a:gd name="connsiteY5" fmla="*/ 20645 h 32738"/>
                          <a:gd name="connsiteX6" fmla="*/ 2 w 21604"/>
                          <a:gd name="connsiteY6" fmla="*/ 10800 h 32738"/>
                          <a:gd name="connsiteX7" fmla="*/ 3477 w 21604"/>
                          <a:gd name="connsiteY7" fmla="*/ 0 h 32738"/>
                          <a:gd name="connsiteX0" fmla="*/ 3477 w 21614"/>
                          <a:gd name="connsiteY0" fmla="*/ 0 h 32738"/>
                          <a:gd name="connsiteX1" fmla="*/ 18127 w 21614"/>
                          <a:gd name="connsiteY1" fmla="*/ 0 h 32738"/>
                          <a:gd name="connsiteX2" fmla="*/ 21602 w 21614"/>
                          <a:gd name="connsiteY2" fmla="*/ 10800 h 32738"/>
                          <a:gd name="connsiteX3" fmla="*/ 18935 w 21614"/>
                          <a:gd name="connsiteY3" fmla="*/ 20645 h 32738"/>
                          <a:gd name="connsiteX4" fmla="*/ 10526 w 21614"/>
                          <a:gd name="connsiteY4" fmla="*/ 32738 h 32738"/>
                          <a:gd name="connsiteX5" fmla="*/ 3073 w 21614"/>
                          <a:gd name="connsiteY5" fmla="*/ 20645 h 32738"/>
                          <a:gd name="connsiteX6" fmla="*/ 2 w 21614"/>
                          <a:gd name="connsiteY6" fmla="*/ 10800 h 32738"/>
                          <a:gd name="connsiteX7" fmla="*/ 3477 w 21614"/>
                          <a:gd name="connsiteY7" fmla="*/ 0 h 32738"/>
                          <a:gd name="connsiteX0" fmla="*/ 3477 w 21614"/>
                          <a:gd name="connsiteY0" fmla="*/ 0 h 32738"/>
                          <a:gd name="connsiteX1" fmla="*/ 10332 w 21614"/>
                          <a:gd name="connsiteY1" fmla="*/ 3326 h 32738"/>
                          <a:gd name="connsiteX2" fmla="*/ 18127 w 21614"/>
                          <a:gd name="connsiteY2" fmla="*/ 0 h 32738"/>
                          <a:gd name="connsiteX3" fmla="*/ 21602 w 21614"/>
                          <a:gd name="connsiteY3" fmla="*/ 10800 h 32738"/>
                          <a:gd name="connsiteX4" fmla="*/ 18935 w 21614"/>
                          <a:gd name="connsiteY4" fmla="*/ 20645 h 32738"/>
                          <a:gd name="connsiteX5" fmla="*/ 10526 w 21614"/>
                          <a:gd name="connsiteY5" fmla="*/ 32738 h 32738"/>
                          <a:gd name="connsiteX6" fmla="*/ 3073 w 21614"/>
                          <a:gd name="connsiteY6" fmla="*/ 20645 h 32738"/>
                          <a:gd name="connsiteX7" fmla="*/ 2 w 21614"/>
                          <a:gd name="connsiteY7" fmla="*/ 10800 h 32738"/>
                          <a:gd name="connsiteX8" fmla="*/ 3477 w 21614"/>
                          <a:gd name="connsiteY8" fmla="*/ 0 h 32738"/>
                          <a:gd name="connsiteX0" fmla="*/ 3477 w 21614"/>
                          <a:gd name="connsiteY0" fmla="*/ 0 h 32738"/>
                          <a:gd name="connsiteX1" fmla="*/ 11140 w 21614"/>
                          <a:gd name="connsiteY1" fmla="*/ 5345 h 32738"/>
                          <a:gd name="connsiteX2" fmla="*/ 18127 w 21614"/>
                          <a:gd name="connsiteY2" fmla="*/ 0 h 32738"/>
                          <a:gd name="connsiteX3" fmla="*/ 21602 w 21614"/>
                          <a:gd name="connsiteY3" fmla="*/ 10800 h 32738"/>
                          <a:gd name="connsiteX4" fmla="*/ 18935 w 21614"/>
                          <a:gd name="connsiteY4" fmla="*/ 20645 h 32738"/>
                          <a:gd name="connsiteX5" fmla="*/ 10526 w 21614"/>
                          <a:gd name="connsiteY5" fmla="*/ 32738 h 32738"/>
                          <a:gd name="connsiteX6" fmla="*/ 3073 w 21614"/>
                          <a:gd name="connsiteY6" fmla="*/ 20645 h 32738"/>
                          <a:gd name="connsiteX7" fmla="*/ 2 w 21614"/>
                          <a:gd name="connsiteY7" fmla="*/ 10800 h 32738"/>
                          <a:gd name="connsiteX8" fmla="*/ 3477 w 21614"/>
                          <a:gd name="connsiteY8" fmla="*/ 0 h 3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14" h="32738">
                            <a:moveTo>
                              <a:pt x="3477" y="0"/>
                            </a:moveTo>
                            <a:cubicBezTo>
                              <a:pt x="5627" y="-13"/>
                              <a:pt x="8990" y="5358"/>
                              <a:pt x="11140" y="5345"/>
                            </a:cubicBezTo>
                            <a:lnTo>
                              <a:pt x="18127" y="0"/>
                            </a:lnTo>
                            <a:cubicBezTo>
                              <a:pt x="20046" y="0"/>
                              <a:pt x="21467" y="7359"/>
                              <a:pt x="21602" y="10800"/>
                            </a:cubicBezTo>
                            <a:cubicBezTo>
                              <a:pt x="21737" y="14241"/>
                              <a:pt x="20781" y="20332"/>
                              <a:pt x="18935" y="20645"/>
                            </a:cubicBezTo>
                            <a:cubicBezTo>
                              <a:pt x="17089" y="19048"/>
                              <a:pt x="13035" y="27166"/>
                              <a:pt x="10526" y="32738"/>
                            </a:cubicBezTo>
                            <a:cubicBezTo>
                              <a:pt x="7613" y="27803"/>
                              <a:pt x="4827" y="20958"/>
                              <a:pt x="3073" y="20645"/>
                            </a:cubicBezTo>
                            <a:cubicBezTo>
                              <a:pt x="1154" y="20645"/>
                              <a:pt x="-65" y="14241"/>
                              <a:pt x="2" y="10800"/>
                            </a:cubicBezTo>
                            <a:cubicBezTo>
                              <a:pt x="69" y="7359"/>
                              <a:pt x="1558" y="0"/>
                              <a:pt x="347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5" name="Group 154"/>
                      <p:cNvGrpSpPr/>
                      <p:nvPr/>
                    </p:nvGrpSpPr>
                    <p:grpSpPr>
                      <a:xfrm>
                        <a:off x="4191891" y="3268089"/>
                        <a:ext cx="238558" cy="571806"/>
                        <a:chOff x="4191891" y="3268089"/>
                        <a:chExt cx="238558" cy="571806"/>
                      </a:xfrm>
                      <a:grpFill/>
                    </p:grpSpPr>
                    <p:sp>
                      <p:nvSpPr>
                        <p:cNvPr id="156" name="Oval 155"/>
                        <p:cNvSpPr/>
                        <p:nvPr/>
                      </p:nvSpPr>
                      <p:spPr>
                        <a:xfrm>
                          <a:off x="4254014" y="3268089"/>
                          <a:ext cx="119957" cy="1205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ed Rectangle 156"/>
                        <p:cNvSpPr/>
                        <p:nvPr/>
                      </p:nvSpPr>
                      <p:spPr>
                        <a:xfrm>
                          <a:off x="4252282" y="3475482"/>
                          <a:ext cx="121690" cy="17221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ounded Rectangle 157"/>
                        <p:cNvSpPr/>
                        <p:nvPr/>
                      </p:nvSpPr>
                      <p:spPr>
                        <a:xfrm rot="20045895">
                          <a:off x="4191891" y="3407914"/>
                          <a:ext cx="109290" cy="67443"/>
                        </a:xfrm>
                        <a:prstGeom prst="roundRect">
                          <a:avLst>
                            <a:gd name="adj" fmla="val 47413"/>
                          </a:avLst>
                        </a:pr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158"/>
                        <p:cNvSpPr/>
                        <p:nvPr/>
                      </p:nvSpPr>
                      <p:spPr>
                        <a:xfrm rot="5400000">
                          <a:off x="4153990" y="3695884"/>
                          <a:ext cx="242302" cy="45719"/>
                        </a:xfrm>
                        <a:prstGeom prst="roundRect">
                          <a:avLst>
                            <a:gd name="adj" fmla="val 47413"/>
                          </a:avLst>
                        </a:pr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ounded Rectangle 159"/>
                        <p:cNvSpPr/>
                        <p:nvPr/>
                      </p:nvSpPr>
                      <p:spPr>
                        <a:xfrm rot="5400000">
                          <a:off x="4229960" y="3694805"/>
                          <a:ext cx="242302" cy="45719"/>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ounded Rectangle 160"/>
                        <p:cNvSpPr/>
                        <p:nvPr/>
                      </p:nvSpPr>
                      <p:spPr>
                        <a:xfrm rot="5400000">
                          <a:off x="4326973" y="3500405"/>
                          <a:ext cx="159537" cy="47415"/>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ounded Rectangle 161"/>
                        <p:cNvSpPr/>
                        <p:nvPr/>
                      </p:nvSpPr>
                      <p:spPr>
                        <a:xfrm rot="5400000">
                          <a:off x="4137353" y="3501253"/>
                          <a:ext cx="159536" cy="45719"/>
                        </a:xfrm>
                        <a:prstGeom prst="roundRect">
                          <a:avLst>
                            <a:gd name="adj" fmla="val 47413"/>
                          </a:avLst>
                        </a:pr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ounded Rectangle 162"/>
                        <p:cNvSpPr/>
                        <p:nvPr/>
                      </p:nvSpPr>
                      <p:spPr>
                        <a:xfrm rot="2169889">
                          <a:off x="4324899" y="3408249"/>
                          <a:ext cx="105256" cy="79270"/>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2" name="Group 321"/>
                    <p:cNvGrpSpPr/>
                    <p:nvPr/>
                  </p:nvGrpSpPr>
                  <p:grpSpPr>
                    <a:xfrm>
                      <a:off x="773265" y="2231882"/>
                      <a:ext cx="1037638" cy="839894"/>
                      <a:chOff x="773265" y="2231882"/>
                      <a:chExt cx="1037638" cy="839894"/>
                    </a:xfrm>
                  </p:grpSpPr>
                  <p:grpSp>
                    <p:nvGrpSpPr>
                      <p:cNvPr id="130" name="Group 129"/>
                      <p:cNvGrpSpPr/>
                      <p:nvPr/>
                    </p:nvGrpSpPr>
                    <p:grpSpPr>
                      <a:xfrm>
                        <a:off x="777320" y="2231882"/>
                        <a:ext cx="381803" cy="388354"/>
                        <a:chOff x="228600" y="1086398"/>
                        <a:chExt cx="533833" cy="560874"/>
                      </a:xfrm>
                      <a:solidFill>
                        <a:srgbClr val="081524"/>
                      </a:solidFill>
                    </p:grpSpPr>
                    <p:grpSp>
                      <p:nvGrpSpPr>
                        <p:cNvPr id="131" name="Group 130"/>
                        <p:cNvGrpSpPr/>
                        <p:nvPr/>
                      </p:nvGrpSpPr>
                      <p:grpSpPr>
                        <a:xfrm>
                          <a:off x="228600" y="1087454"/>
                          <a:ext cx="236188" cy="559818"/>
                          <a:chOff x="4194261" y="3268089"/>
                          <a:chExt cx="236188" cy="571806"/>
                        </a:xfrm>
                        <a:grpFill/>
                      </p:grpSpPr>
                      <p:sp>
                        <p:nvSpPr>
                          <p:cNvPr id="143" name="Terminator 73"/>
                          <p:cNvSpPr/>
                          <p:nvPr/>
                        </p:nvSpPr>
                        <p:spPr>
                          <a:xfrm>
                            <a:off x="4241545" y="3400359"/>
                            <a:ext cx="143666" cy="15442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704"/>
                              <a:gd name="connsiteX1" fmla="*/ 18127 w 21602"/>
                              <a:gd name="connsiteY1" fmla="*/ 0 h 21704"/>
                              <a:gd name="connsiteX2" fmla="*/ 21602 w 21602"/>
                              <a:gd name="connsiteY2" fmla="*/ 10800 h 21704"/>
                              <a:gd name="connsiteX3" fmla="*/ 18127 w 21602"/>
                              <a:gd name="connsiteY3" fmla="*/ 21600 h 21704"/>
                              <a:gd name="connsiteX4" fmla="*/ 10526 w 21602"/>
                              <a:gd name="connsiteY4" fmla="*/ 21276 h 21704"/>
                              <a:gd name="connsiteX5" fmla="*/ 3073 w 21602"/>
                              <a:gd name="connsiteY5" fmla="*/ 20645 h 21704"/>
                              <a:gd name="connsiteX6" fmla="*/ 2 w 21602"/>
                              <a:gd name="connsiteY6" fmla="*/ 10800 h 21704"/>
                              <a:gd name="connsiteX7" fmla="*/ 3477 w 21602"/>
                              <a:gd name="connsiteY7" fmla="*/ 0 h 21704"/>
                              <a:gd name="connsiteX0" fmla="*/ 3477 w 21602"/>
                              <a:gd name="connsiteY0" fmla="*/ 0 h 21704"/>
                              <a:gd name="connsiteX1" fmla="*/ 18127 w 21602"/>
                              <a:gd name="connsiteY1" fmla="*/ 0 h 21704"/>
                              <a:gd name="connsiteX2" fmla="*/ 21602 w 21602"/>
                              <a:gd name="connsiteY2" fmla="*/ 10800 h 21704"/>
                              <a:gd name="connsiteX3" fmla="*/ 18127 w 21602"/>
                              <a:gd name="connsiteY3" fmla="*/ 21600 h 21704"/>
                              <a:gd name="connsiteX4" fmla="*/ 10526 w 21602"/>
                              <a:gd name="connsiteY4" fmla="*/ 21276 h 21704"/>
                              <a:gd name="connsiteX5" fmla="*/ 3073 w 21602"/>
                              <a:gd name="connsiteY5" fmla="*/ 20645 h 21704"/>
                              <a:gd name="connsiteX6" fmla="*/ 2 w 21602"/>
                              <a:gd name="connsiteY6" fmla="*/ 10800 h 21704"/>
                              <a:gd name="connsiteX7" fmla="*/ 3477 w 21602"/>
                              <a:gd name="connsiteY7" fmla="*/ 0 h 21704"/>
                              <a:gd name="connsiteX0" fmla="*/ 3477 w 21602"/>
                              <a:gd name="connsiteY0" fmla="*/ 0 h 21616"/>
                              <a:gd name="connsiteX1" fmla="*/ 18127 w 21602"/>
                              <a:gd name="connsiteY1" fmla="*/ 0 h 21616"/>
                              <a:gd name="connsiteX2" fmla="*/ 21602 w 21602"/>
                              <a:gd name="connsiteY2" fmla="*/ 10800 h 21616"/>
                              <a:gd name="connsiteX3" fmla="*/ 18127 w 21602"/>
                              <a:gd name="connsiteY3" fmla="*/ 21600 h 21616"/>
                              <a:gd name="connsiteX4" fmla="*/ 10526 w 21602"/>
                              <a:gd name="connsiteY4" fmla="*/ 21276 h 21616"/>
                              <a:gd name="connsiteX5" fmla="*/ 3073 w 21602"/>
                              <a:gd name="connsiteY5" fmla="*/ 20645 h 21616"/>
                              <a:gd name="connsiteX6" fmla="*/ 2 w 21602"/>
                              <a:gd name="connsiteY6" fmla="*/ 10800 h 21616"/>
                              <a:gd name="connsiteX7" fmla="*/ 3477 w 21602"/>
                              <a:gd name="connsiteY7" fmla="*/ 0 h 21616"/>
                              <a:gd name="connsiteX0" fmla="*/ 3477 w 21602"/>
                              <a:gd name="connsiteY0" fmla="*/ 0 h 21610"/>
                              <a:gd name="connsiteX1" fmla="*/ 18127 w 21602"/>
                              <a:gd name="connsiteY1" fmla="*/ 0 h 21610"/>
                              <a:gd name="connsiteX2" fmla="*/ 21602 w 21602"/>
                              <a:gd name="connsiteY2" fmla="*/ 10800 h 21610"/>
                              <a:gd name="connsiteX3" fmla="*/ 18127 w 21602"/>
                              <a:gd name="connsiteY3" fmla="*/ 21600 h 21610"/>
                              <a:gd name="connsiteX4" fmla="*/ 10526 w 21602"/>
                              <a:gd name="connsiteY4" fmla="*/ 21276 h 21610"/>
                              <a:gd name="connsiteX5" fmla="*/ 3073 w 21602"/>
                              <a:gd name="connsiteY5" fmla="*/ 20645 h 21610"/>
                              <a:gd name="connsiteX6" fmla="*/ 2 w 21602"/>
                              <a:gd name="connsiteY6" fmla="*/ 10800 h 21610"/>
                              <a:gd name="connsiteX7" fmla="*/ 3477 w 21602"/>
                              <a:gd name="connsiteY7" fmla="*/ 0 h 21610"/>
                              <a:gd name="connsiteX0" fmla="*/ 3477 w 21602"/>
                              <a:gd name="connsiteY0" fmla="*/ 0 h 21616"/>
                              <a:gd name="connsiteX1" fmla="*/ 18127 w 21602"/>
                              <a:gd name="connsiteY1" fmla="*/ 0 h 21616"/>
                              <a:gd name="connsiteX2" fmla="*/ 21602 w 21602"/>
                              <a:gd name="connsiteY2" fmla="*/ 10800 h 21616"/>
                              <a:gd name="connsiteX3" fmla="*/ 18127 w 21602"/>
                              <a:gd name="connsiteY3" fmla="*/ 21600 h 21616"/>
                              <a:gd name="connsiteX4" fmla="*/ 10526 w 21602"/>
                              <a:gd name="connsiteY4" fmla="*/ 21276 h 21616"/>
                              <a:gd name="connsiteX5" fmla="*/ 3073 w 21602"/>
                              <a:gd name="connsiteY5" fmla="*/ 20645 h 21616"/>
                              <a:gd name="connsiteX6" fmla="*/ 2 w 21602"/>
                              <a:gd name="connsiteY6" fmla="*/ 10800 h 21616"/>
                              <a:gd name="connsiteX7" fmla="*/ 3477 w 21602"/>
                              <a:gd name="connsiteY7" fmla="*/ 0 h 21616"/>
                              <a:gd name="connsiteX0" fmla="*/ 3477 w 21602"/>
                              <a:gd name="connsiteY0" fmla="*/ 0 h 21611"/>
                              <a:gd name="connsiteX1" fmla="*/ 18127 w 21602"/>
                              <a:gd name="connsiteY1" fmla="*/ 0 h 21611"/>
                              <a:gd name="connsiteX2" fmla="*/ 21602 w 21602"/>
                              <a:gd name="connsiteY2" fmla="*/ 10800 h 21611"/>
                              <a:gd name="connsiteX3" fmla="*/ 18127 w 21602"/>
                              <a:gd name="connsiteY3" fmla="*/ 21600 h 21611"/>
                              <a:gd name="connsiteX4" fmla="*/ 10526 w 21602"/>
                              <a:gd name="connsiteY4" fmla="*/ 21276 h 21611"/>
                              <a:gd name="connsiteX5" fmla="*/ 3073 w 21602"/>
                              <a:gd name="connsiteY5" fmla="*/ 20645 h 21611"/>
                              <a:gd name="connsiteX6" fmla="*/ 2 w 21602"/>
                              <a:gd name="connsiteY6" fmla="*/ 10800 h 21611"/>
                              <a:gd name="connsiteX7" fmla="*/ 3477 w 21602"/>
                              <a:gd name="connsiteY7" fmla="*/ 0 h 21611"/>
                              <a:gd name="connsiteX0" fmla="*/ 3477 w 21638"/>
                              <a:gd name="connsiteY0" fmla="*/ 0 h 21276"/>
                              <a:gd name="connsiteX1" fmla="*/ 18127 w 21638"/>
                              <a:gd name="connsiteY1" fmla="*/ 0 h 21276"/>
                              <a:gd name="connsiteX2" fmla="*/ 21602 w 21638"/>
                              <a:gd name="connsiteY2" fmla="*/ 10800 h 21276"/>
                              <a:gd name="connsiteX3" fmla="*/ 19339 w 21638"/>
                              <a:gd name="connsiteY3" fmla="*/ 14914 h 21276"/>
                              <a:gd name="connsiteX4" fmla="*/ 10526 w 21638"/>
                              <a:gd name="connsiteY4" fmla="*/ 21276 h 21276"/>
                              <a:gd name="connsiteX5" fmla="*/ 3073 w 21638"/>
                              <a:gd name="connsiteY5" fmla="*/ 20645 h 21276"/>
                              <a:gd name="connsiteX6" fmla="*/ 2 w 21638"/>
                              <a:gd name="connsiteY6" fmla="*/ 10800 h 21276"/>
                              <a:gd name="connsiteX7" fmla="*/ 3477 w 21638"/>
                              <a:gd name="connsiteY7" fmla="*/ 0 h 21276"/>
                              <a:gd name="connsiteX0" fmla="*/ 3477 w 21638"/>
                              <a:gd name="connsiteY0" fmla="*/ 0 h 21276"/>
                              <a:gd name="connsiteX1" fmla="*/ 18127 w 21638"/>
                              <a:gd name="connsiteY1" fmla="*/ 0 h 21276"/>
                              <a:gd name="connsiteX2" fmla="*/ 21602 w 21638"/>
                              <a:gd name="connsiteY2" fmla="*/ 10800 h 21276"/>
                              <a:gd name="connsiteX3" fmla="*/ 19339 w 21638"/>
                              <a:gd name="connsiteY3" fmla="*/ 20645 h 21276"/>
                              <a:gd name="connsiteX4" fmla="*/ 10526 w 21638"/>
                              <a:gd name="connsiteY4" fmla="*/ 21276 h 21276"/>
                              <a:gd name="connsiteX5" fmla="*/ 3073 w 21638"/>
                              <a:gd name="connsiteY5" fmla="*/ 20645 h 21276"/>
                              <a:gd name="connsiteX6" fmla="*/ 2 w 21638"/>
                              <a:gd name="connsiteY6" fmla="*/ 10800 h 21276"/>
                              <a:gd name="connsiteX7" fmla="*/ 3477 w 21638"/>
                              <a:gd name="connsiteY7" fmla="*/ 0 h 21276"/>
                              <a:gd name="connsiteX0" fmla="*/ 3477 w 21638"/>
                              <a:gd name="connsiteY0" fmla="*/ 0 h 21276"/>
                              <a:gd name="connsiteX1" fmla="*/ 18127 w 21638"/>
                              <a:gd name="connsiteY1" fmla="*/ 0 h 21276"/>
                              <a:gd name="connsiteX2" fmla="*/ 21602 w 21638"/>
                              <a:gd name="connsiteY2" fmla="*/ 10800 h 21276"/>
                              <a:gd name="connsiteX3" fmla="*/ 19339 w 21638"/>
                              <a:gd name="connsiteY3" fmla="*/ 20645 h 21276"/>
                              <a:gd name="connsiteX4" fmla="*/ 10526 w 21638"/>
                              <a:gd name="connsiteY4" fmla="*/ 21276 h 21276"/>
                              <a:gd name="connsiteX5" fmla="*/ 3073 w 21638"/>
                              <a:gd name="connsiteY5" fmla="*/ 20645 h 21276"/>
                              <a:gd name="connsiteX6" fmla="*/ 2 w 21638"/>
                              <a:gd name="connsiteY6" fmla="*/ 10800 h 21276"/>
                              <a:gd name="connsiteX7" fmla="*/ 3477 w 21638"/>
                              <a:gd name="connsiteY7" fmla="*/ 0 h 21276"/>
                              <a:gd name="connsiteX0" fmla="*/ 3477 w 21638"/>
                              <a:gd name="connsiteY0" fmla="*/ 0 h 21276"/>
                              <a:gd name="connsiteX1" fmla="*/ 18127 w 21638"/>
                              <a:gd name="connsiteY1" fmla="*/ 0 h 21276"/>
                              <a:gd name="connsiteX2" fmla="*/ 21602 w 21638"/>
                              <a:gd name="connsiteY2" fmla="*/ 10800 h 21276"/>
                              <a:gd name="connsiteX3" fmla="*/ 19339 w 21638"/>
                              <a:gd name="connsiteY3" fmla="*/ 20645 h 21276"/>
                              <a:gd name="connsiteX4" fmla="*/ 10526 w 21638"/>
                              <a:gd name="connsiteY4" fmla="*/ 21276 h 21276"/>
                              <a:gd name="connsiteX5" fmla="*/ 3073 w 21638"/>
                              <a:gd name="connsiteY5" fmla="*/ 20645 h 21276"/>
                              <a:gd name="connsiteX6" fmla="*/ 2 w 21638"/>
                              <a:gd name="connsiteY6" fmla="*/ 10800 h 21276"/>
                              <a:gd name="connsiteX7" fmla="*/ 3477 w 21638"/>
                              <a:gd name="connsiteY7" fmla="*/ 0 h 21276"/>
                              <a:gd name="connsiteX0" fmla="*/ 3477 w 21604"/>
                              <a:gd name="connsiteY0" fmla="*/ 0 h 21276"/>
                              <a:gd name="connsiteX1" fmla="*/ 18127 w 21604"/>
                              <a:gd name="connsiteY1" fmla="*/ 0 h 21276"/>
                              <a:gd name="connsiteX2" fmla="*/ 21602 w 21604"/>
                              <a:gd name="connsiteY2" fmla="*/ 10800 h 21276"/>
                              <a:gd name="connsiteX3" fmla="*/ 18531 w 21604"/>
                              <a:gd name="connsiteY3" fmla="*/ 16824 h 21276"/>
                              <a:gd name="connsiteX4" fmla="*/ 10526 w 21604"/>
                              <a:gd name="connsiteY4" fmla="*/ 21276 h 21276"/>
                              <a:gd name="connsiteX5" fmla="*/ 3073 w 21604"/>
                              <a:gd name="connsiteY5" fmla="*/ 20645 h 21276"/>
                              <a:gd name="connsiteX6" fmla="*/ 2 w 21604"/>
                              <a:gd name="connsiteY6" fmla="*/ 10800 h 21276"/>
                              <a:gd name="connsiteX7" fmla="*/ 3477 w 21604"/>
                              <a:gd name="connsiteY7" fmla="*/ 0 h 21276"/>
                              <a:gd name="connsiteX0" fmla="*/ 3477 w 21604"/>
                              <a:gd name="connsiteY0" fmla="*/ 0 h 32738"/>
                              <a:gd name="connsiteX1" fmla="*/ 18127 w 21604"/>
                              <a:gd name="connsiteY1" fmla="*/ 0 h 32738"/>
                              <a:gd name="connsiteX2" fmla="*/ 21602 w 21604"/>
                              <a:gd name="connsiteY2" fmla="*/ 10800 h 32738"/>
                              <a:gd name="connsiteX3" fmla="*/ 18531 w 21604"/>
                              <a:gd name="connsiteY3" fmla="*/ 16824 h 32738"/>
                              <a:gd name="connsiteX4" fmla="*/ 10526 w 21604"/>
                              <a:gd name="connsiteY4" fmla="*/ 32738 h 32738"/>
                              <a:gd name="connsiteX5" fmla="*/ 3073 w 21604"/>
                              <a:gd name="connsiteY5" fmla="*/ 20645 h 32738"/>
                              <a:gd name="connsiteX6" fmla="*/ 2 w 21604"/>
                              <a:gd name="connsiteY6" fmla="*/ 10800 h 32738"/>
                              <a:gd name="connsiteX7" fmla="*/ 3477 w 21604"/>
                              <a:gd name="connsiteY7" fmla="*/ 0 h 32738"/>
                              <a:gd name="connsiteX0" fmla="*/ 3477 w 21614"/>
                              <a:gd name="connsiteY0" fmla="*/ 0 h 32738"/>
                              <a:gd name="connsiteX1" fmla="*/ 18127 w 21614"/>
                              <a:gd name="connsiteY1" fmla="*/ 0 h 32738"/>
                              <a:gd name="connsiteX2" fmla="*/ 21602 w 21614"/>
                              <a:gd name="connsiteY2" fmla="*/ 10800 h 32738"/>
                              <a:gd name="connsiteX3" fmla="*/ 18935 w 21614"/>
                              <a:gd name="connsiteY3" fmla="*/ 20645 h 32738"/>
                              <a:gd name="connsiteX4" fmla="*/ 10526 w 21614"/>
                              <a:gd name="connsiteY4" fmla="*/ 32738 h 32738"/>
                              <a:gd name="connsiteX5" fmla="*/ 3073 w 21614"/>
                              <a:gd name="connsiteY5" fmla="*/ 20645 h 32738"/>
                              <a:gd name="connsiteX6" fmla="*/ 2 w 21614"/>
                              <a:gd name="connsiteY6" fmla="*/ 10800 h 32738"/>
                              <a:gd name="connsiteX7" fmla="*/ 3477 w 21614"/>
                              <a:gd name="connsiteY7" fmla="*/ 0 h 32738"/>
                              <a:gd name="connsiteX0" fmla="*/ 3477 w 21614"/>
                              <a:gd name="connsiteY0" fmla="*/ 0 h 32738"/>
                              <a:gd name="connsiteX1" fmla="*/ 10332 w 21614"/>
                              <a:gd name="connsiteY1" fmla="*/ 3326 h 32738"/>
                              <a:gd name="connsiteX2" fmla="*/ 18127 w 21614"/>
                              <a:gd name="connsiteY2" fmla="*/ 0 h 32738"/>
                              <a:gd name="connsiteX3" fmla="*/ 21602 w 21614"/>
                              <a:gd name="connsiteY3" fmla="*/ 10800 h 32738"/>
                              <a:gd name="connsiteX4" fmla="*/ 18935 w 21614"/>
                              <a:gd name="connsiteY4" fmla="*/ 20645 h 32738"/>
                              <a:gd name="connsiteX5" fmla="*/ 10526 w 21614"/>
                              <a:gd name="connsiteY5" fmla="*/ 32738 h 32738"/>
                              <a:gd name="connsiteX6" fmla="*/ 3073 w 21614"/>
                              <a:gd name="connsiteY6" fmla="*/ 20645 h 32738"/>
                              <a:gd name="connsiteX7" fmla="*/ 2 w 21614"/>
                              <a:gd name="connsiteY7" fmla="*/ 10800 h 32738"/>
                              <a:gd name="connsiteX8" fmla="*/ 3477 w 21614"/>
                              <a:gd name="connsiteY8" fmla="*/ 0 h 32738"/>
                              <a:gd name="connsiteX0" fmla="*/ 3477 w 21614"/>
                              <a:gd name="connsiteY0" fmla="*/ 0 h 32738"/>
                              <a:gd name="connsiteX1" fmla="*/ 11140 w 21614"/>
                              <a:gd name="connsiteY1" fmla="*/ 5345 h 32738"/>
                              <a:gd name="connsiteX2" fmla="*/ 18127 w 21614"/>
                              <a:gd name="connsiteY2" fmla="*/ 0 h 32738"/>
                              <a:gd name="connsiteX3" fmla="*/ 21602 w 21614"/>
                              <a:gd name="connsiteY3" fmla="*/ 10800 h 32738"/>
                              <a:gd name="connsiteX4" fmla="*/ 18935 w 21614"/>
                              <a:gd name="connsiteY4" fmla="*/ 20645 h 32738"/>
                              <a:gd name="connsiteX5" fmla="*/ 10526 w 21614"/>
                              <a:gd name="connsiteY5" fmla="*/ 32738 h 32738"/>
                              <a:gd name="connsiteX6" fmla="*/ 3073 w 21614"/>
                              <a:gd name="connsiteY6" fmla="*/ 20645 h 32738"/>
                              <a:gd name="connsiteX7" fmla="*/ 2 w 21614"/>
                              <a:gd name="connsiteY7" fmla="*/ 10800 h 32738"/>
                              <a:gd name="connsiteX8" fmla="*/ 3477 w 21614"/>
                              <a:gd name="connsiteY8" fmla="*/ 0 h 3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14" h="32738">
                                <a:moveTo>
                                  <a:pt x="3477" y="0"/>
                                </a:moveTo>
                                <a:cubicBezTo>
                                  <a:pt x="5627" y="-13"/>
                                  <a:pt x="8990" y="5358"/>
                                  <a:pt x="11140" y="5345"/>
                                </a:cubicBezTo>
                                <a:lnTo>
                                  <a:pt x="18127" y="0"/>
                                </a:lnTo>
                                <a:cubicBezTo>
                                  <a:pt x="20046" y="0"/>
                                  <a:pt x="21467" y="7359"/>
                                  <a:pt x="21602" y="10800"/>
                                </a:cubicBezTo>
                                <a:cubicBezTo>
                                  <a:pt x="21737" y="14241"/>
                                  <a:pt x="20781" y="20332"/>
                                  <a:pt x="18935" y="20645"/>
                                </a:cubicBezTo>
                                <a:cubicBezTo>
                                  <a:pt x="17089" y="19048"/>
                                  <a:pt x="13035" y="27166"/>
                                  <a:pt x="10526" y="32738"/>
                                </a:cubicBezTo>
                                <a:cubicBezTo>
                                  <a:pt x="7613" y="27803"/>
                                  <a:pt x="4827" y="20958"/>
                                  <a:pt x="3073" y="20645"/>
                                </a:cubicBezTo>
                                <a:cubicBezTo>
                                  <a:pt x="1154" y="20645"/>
                                  <a:pt x="-65" y="14241"/>
                                  <a:pt x="2" y="10800"/>
                                </a:cubicBezTo>
                                <a:cubicBezTo>
                                  <a:pt x="69" y="7359"/>
                                  <a:pt x="1558" y="0"/>
                                  <a:pt x="3477" y="0"/>
                                </a:cubicBezTo>
                                <a:close/>
                              </a:path>
                            </a:pathLst>
                          </a:cu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4" name="Group 143"/>
                          <p:cNvGrpSpPr/>
                          <p:nvPr/>
                        </p:nvGrpSpPr>
                        <p:grpSpPr>
                          <a:xfrm>
                            <a:off x="4194261" y="3268089"/>
                            <a:ext cx="236188" cy="571806"/>
                            <a:chOff x="4194261" y="3268089"/>
                            <a:chExt cx="236188" cy="571806"/>
                          </a:xfrm>
                          <a:grpFill/>
                        </p:grpSpPr>
                        <p:sp>
                          <p:nvSpPr>
                            <p:cNvPr id="145" name="Oval 144"/>
                            <p:cNvSpPr/>
                            <p:nvPr/>
                          </p:nvSpPr>
                          <p:spPr>
                            <a:xfrm>
                              <a:off x="4254014" y="3268089"/>
                              <a:ext cx="119957" cy="120501"/>
                            </a:xfrm>
                            <a:prstGeom prst="ellipse">
                              <a:avLst/>
                            </a:pr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ed Rectangle 145"/>
                            <p:cNvSpPr/>
                            <p:nvPr/>
                          </p:nvSpPr>
                          <p:spPr>
                            <a:xfrm>
                              <a:off x="4252282" y="3475482"/>
                              <a:ext cx="121690" cy="172212"/>
                            </a:xfrm>
                            <a:prstGeom prst="roundRect">
                              <a:avLst/>
                            </a:pr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ounded Rectangle 146"/>
                            <p:cNvSpPr/>
                            <p:nvPr/>
                          </p:nvSpPr>
                          <p:spPr>
                            <a:xfrm rot="20045895">
                              <a:off x="4194543" y="3408249"/>
                              <a:ext cx="105256" cy="79270"/>
                            </a:xfrm>
                            <a:prstGeom prst="roundRect">
                              <a:avLst>
                                <a:gd name="adj" fmla="val 47413"/>
                              </a:avLst>
                            </a:pr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ounded Rectangle 147"/>
                            <p:cNvSpPr/>
                            <p:nvPr/>
                          </p:nvSpPr>
                          <p:spPr>
                            <a:xfrm rot="5400000">
                              <a:off x="4153990" y="3695884"/>
                              <a:ext cx="242302" cy="45719"/>
                            </a:xfrm>
                            <a:prstGeom prst="roundRect">
                              <a:avLst>
                                <a:gd name="adj" fmla="val 47413"/>
                              </a:avLst>
                            </a:pr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ounded Rectangle 148"/>
                            <p:cNvSpPr/>
                            <p:nvPr/>
                          </p:nvSpPr>
                          <p:spPr>
                            <a:xfrm rot="5400000">
                              <a:off x="4229960" y="3694805"/>
                              <a:ext cx="242302" cy="45719"/>
                            </a:xfrm>
                            <a:prstGeom prst="roundRect">
                              <a:avLst>
                                <a:gd name="adj" fmla="val 47413"/>
                              </a:avLst>
                            </a:pr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ounded Rectangle 149"/>
                            <p:cNvSpPr/>
                            <p:nvPr/>
                          </p:nvSpPr>
                          <p:spPr>
                            <a:xfrm rot="5400000">
                              <a:off x="4326973" y="3500405"/>
                              <a:ext cx="159537" cy="47415"/>
                            </a:xfrm>
                            <a:prstGeom prst="roundRect">
                              <a:avLst>
                                <a:gd name="adj" fmla="val 47413"/>
                              </a:avLst>
                            </a:pr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ed Rectangle 150"/>
                            <p:cNvSpPr/>
                            <p:nvPr/>
                          </p:nvSpPr>
                          <p:spPr>
                            <a:xfrm rot="5400000">
                              <a:off x="4137353" y="3501253"/>
                              <a:ext cx="159536" cy="45719"/>
                            </a:xfrm>
                            <a:prstGeom prst="roundRect">
                              <a:avLst>
                                <a:gd name="adj" fmla="val 47413"/>
                              </a:avLst>
                            </a:pr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ounded Rectangle 151"/>
                            <p:cNvSpPr/>
                            <p:nvPr/>
                          </p:nvSpPr>
                          <p:spPr>
                            <a:xfrm rot="2169889">
                              <a:off x="4324899" y="3408249"/>
                              <a:ext cx="105256" cy="79270"/>
                            </a:xfrm>
                            <a:prstGeom prst="roundRect">
                              <a:avLst>
                                <a:gd name="adj" fmla="val 47413"/>
                              </a:avLst>
                            </a:pr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2" name="Group 131"/>
                        <p:cNvGrpSpPr/>
                        <p:nvPr/>
                      </p:nvGrpSpPr>
                      <p:grpSpPr>
                        <a:xfrm>
                          <a:off x="526245" y="1086398"/>
                          <a:ext cx="236188" cy="559818"/>
                          <a:chOff x="4194261" y="3268089"/>
                          <a:chExt cx="236188" cy="571806"/>
                        </a:xfrm>
                        <a:grpFill/>
                      </p:grpSpPr>
                      <p:sp>
                        <p:nvSpPr>
                          <p:cNvPr id="133" name="Terminator 73"/>
                          <p:cNvSpPr/>
                          <p:nvPr/>
                        </p:nvSpPr>
                        <p:spPr>
                          <a:xfrm>
                            <a:off x="4241545" y="3400359"/>
                            <a:ext cx="143666" cy="15442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704"/>
                              <a:gd name="connsiteX1" fmla="*/ 18127 w 21602"/>
                              <a:gd name="connsiteY1" fmla="*/ 0 h 21704"/>
                              <a:gd name="connsiteX2" fmla="*/ 21602 w 21602"/>
                              <a:gd name="connsiteY2" fmla="*/ 10800 h 21704"/>
                              <a:gd name="connsiteX3" fmla="*/ 18127 w 21602"/>
                              <a:gd name="connsiteY3" fmla="*/ 21600 h 21704"/>
                              <a:gd name="connsiteX4" fmla="*/ 10526 w 21602"/>
                              <a:gd name="connsiteY4" fmla="*/ 21276 h 21704"/>
                              <a:gd name="connsiteX5" fmla="*/ 3073 w 21602"/>
                              <a:gd name="connsiteY5" fmla="*/ 20645 h 21704"/>
                              <a:gd name="connsiteX6" fmla="*/ 2 w 21602"/>
                              <a:gd name="connsiteY6" fmla="*/ 10800 h 21704"/>
                              <a:gd name="connsiteX7" fmla="*/ 3477 w 21602"/>
                              <a:gd name="connsiteY7" fmla="*/ 0 h 21704"/>
                              <a:gd name="connsiteX0" fmla="*/ 3477 w 21602"/>
                              <a:gd name="connsiteY0" fmla="*/ 0 h 21704"/>
                              <a:gd name="connsiteX1" fmla="*/ 18127 w 21602"/>
                              <a:gd name="connsiteY1" fmla="*/ 0 h 21704"/>
                              <a:gd name="connsiteX2" fmla="*/ 21602 w 21602"/>
                              <a:gd name="connsiteY2" fmla="*/ 10800 h 21704"/>
                              <a:gd name="connsiteX3" fmla="*/ 18127 w 21602"/>
                              <a:gd name="connsiteY3" fmla="*/ 21600 h 21704"/>
                              <a:gd name="connsiteX4" fmla="*/ 10526 w 21602"/>
                              <a:gd name="connsiteY4" fmla="*/ 21276 h 21704"/>
                              <a:gd name="connsiteX5" fmla="*/ 3073 w 21602"/>
                              <a:gd name="connsiteY5" fmla="*/ 20645 h 21704"/>
                              <a:gd name="connsiteX6" fmla="*/ 2 w 21602"/>
                              <a:gd name="connsiteY6" fmla="*/ 10800 h 21704"/>
                              <a:gd name="connsiteX7" fmla="*/ 3477 w 21602"/>
                              <a:gd name="connsiteY7" fmla="*/ 0 h 21704"/>
                              <a:gd name="connsiteX0" fmla="*/ 3477 w 21602"/>
                              <a:gd name="connsiteY0" fmla="*/ 0 h 21616"/>
                              <a:gd name="connsiteX1" fmla="*/ 18127 w 21602"/>
                              <a:gd name="connsiteY1" fmla="*/ 0 h 21616"/>
                              <a:gd name="connsiteX2" fmla="*/ 21602 w 21602"/>
                              <a:gd name="connsiteY2" fmla="*/ 10800 h 21616"/>
                              <a:gd name="connsiteX3" fmla="*/ 18127 w 21602"/>
                              <a:gd name="connsiteY3" fmla="*/ 21600 h 21616"/>
                              <a:gd name="connsiteX4" fmla="*/ 10526 w 21602"/>
                              <a:gd name="connsiteY4" fmla="*/ 21276 h 21616"/>
                              <a:gd name="connsiteX5" fmla="*/ 3073 w 21602"/>
                              <a:gd name="connsiteY5" fmla="*/ 20645 h 21616"/>
                              <a:gd name="connsiteX6" fmla="*/ 2 w 21602"/>
                              <a:gd name="connsiteY6" fmla="*/ 10800 h 21616"/>
                              <a:gd name="connsiteX7" fmla="*/ 3477 w 21602"/>
                              <a:gd name="connsiteY7" fmla="*/ 0 h 21616"/>
                              <a:gd name="connsiteX0" fmla="*/ 3477 w 21602"/>
                              <a:gd name="connsiteY0" fmla="*/ 0 h 21610"/>
                              <a:gd name="connsiteX1" fmla="*/ 18127 w 21602"/>
                              <a:gd name="connsiteY1" fmla="*/ 0 h 21610"/>
                              <a:gd name="connsiteX2" fmla="*/ 21602 w 21602"/>
                              <a:gd name="connsiteY2" fmla="*/ 10800 h 21610"/>
                              <a:gd name="connsiteX3" fmla="*/ 18127 w 21602"/>
                              <a:gd name="connsiteY3" fmla="*/ 21600 h 21610"/>
                              <a:gd name="connsiteX4" fmla="*/ 10526 w 21602"/>
                              <a:gd name="connsiteY4" fmla="*/ 21276 h 21610"/>
                              <a:gd name="connsiteX5" fmla="*/ 3073 w 21602"/>
                              <a:gd name="connsiteY5" fmla="*/ 20645 h 21610"/>
                              <a:gd name="connsiteX6" fmla="*/ 2 w 21602"/>
                              <a:gd name="connsiteY6" fmla="*/ 10800 h 21610"/>
                              <a:gd name="connsiteX7" fmla="*/ 3477 w 21602"/>
                              <a:gd name="connsiteY7" fmla="*/ 0 h 21610"/>
                              <a:gd name="connsiteX0" fmla="*/ 3477 w 21602"/>
                              <a:gd name="connsiteY0" fmla="*/ 0 h 21616"/>
                              <a:gd name="connsiteX1" fmla="*/ 18127 w 21602"/>
                              <a:gd name="connsiteY1" fmla="*/ 0 h 21616"/>
                              <a:gd name="connsiteX2" fmla="*/ 21602 w 21602"/>
                              <a:gd name="connsiteY2" fmla="*/ 10800 h 21616"/>
                              <a:gd name="connsiteX3" fmla="*/ 18127 w 21602"/>
                              <a:gd name="connsiteY3" fmla="*/ 21600 h 21616"/>
                              <a:gd name="connsiteX4" fmla="*/ 10526 w 21602"/>
                              <a:gd name="connsiteY4" fmla="*/ 21276 h 21616"/>
                              <a:gd name="connsiteX5" fmla="*/ 3073 w 21602"/>
                              <a:gd name="connsiteY5" fmla="*/ 20645 h 21616"/>
                              <a:gd name="connsiteX6" fmla="*/ 2 w 21602"/>
                              <a:gd name="connsiteY6" fmla="*/ 10800 h 21616"/>
                              <a:gd name="connsiteX7" fmla="*/ 3477 w 21602"/>
                              <a:gd name="connsiteY7" fmla="*/ 0 h 21616"/>
                              <a:gd name="connsiteX0" fmla="*/ 3477 w 21602"/>
                              <a:gd name="connsiteY0" fmla="*/ 0 h 21611"/>
                              <a:gd name="connsiteX1" fmla="*/ 18127 w 21602"/>
                              <a:gd name="connsiteY1" fmla="*/ 0 h 21611"/>
                              <a:gd name="connsiteX2" fmla="*/ 21602 w 21602"/>
                              <a:gd name="connsiteY2" fmla="*/ 10800 h 21611"/>
                              <a:gd name="connsiteX3" fmla="*/ 18127 w 21602"/>
                              <a:gd name="connsiteY3" fmla="*/ 21600 h 21611"/>
                              <a:gd name="connsiteX4" fmla="*/ 10526 w 21602"/>
                              <a:gd name="connsiteY4" fmla="*/ 21276 h 21611"/>
                              <a:gd name="connsiteX5" fmla="*/ 3073 w 21602"/>
                              <a:gd name="connsiteY5" fmla="*/ 20645 h 21611"/>
                              <a:gd name="connsiteX6" fmla="*/ 2 w 21602"/>
                              <a:gd name="connsiteY6" fmla="*/ 10800 h 21611"/>
                              <a:gd name="connsiteX7" fmla="*/ 3477 w 21602"/>
                              <a:gd name="connsiteY7" fmla="*/ 0 h 21611"/>
                              <a:gd name="connsiteX0" fmla="*/ 3477 w 21638"/>
                              <a:gd name="connsiteY0" fmla="*/ 0 h 21276"/>
                              <a:gd name="connsiteX1" fmla="*/ 18127 w 21638"/>
                              <a:gd name="connsiteY1" fmla="*/ 0 h 21276"/>
                              <a:gd name="connsiteX2" fmla="*/ 21602 w 21638"/>
                              <a:gd name="connsiteY2" fmla="*/ 10800 h 21276"/>
                              <a:gd name="connsiteX3" fmla="*/ 19339 w 21638"/>
                              <a:gd name="connsiteY3" fmla="*/ 14914 h 21276"/>
                              <a:gd name="connsiteX4" fmla="*/ 10526 w 21638"/>
                              <a:gd name="connsiteY4" fmla="*/ 21276 h 21276"/>
                              <a:gd name="connsiteX5" fmla="*/ 3073 w 21638"/>
                              <a:gd name="connsiteY5" fmla="*/ 20645 h 21276"/>
                              <a:gd name="connsiteX6" fmla="*/ 2 w 21638"/>
                              <a:gd name="connsiteY6" fmla="*/ 10800 h 21276"/>
                              <a:gd name="connsiteX7" fmla="*/ 3477 w 21638"/>
                              <a:gd name="connsiteY7" fmla="*/ 0 h 21276"/>
                              <a:gd name="connsiteX0" fmla="*/ 3477 w 21638"/>
                              <a:gd name="connsiteY0" fmla="*/ 0 h 21276"/>
                              <a:gd name="connsiteX1" fmla="*/ 18127 w 21638"/>
                              <a:gd name="connsiteY1" fmla="*/ 0 h 21276"/>
                              <a:gd name="connsiteX2" fmla="*/ 21602 w 21638"/>
                              <a:gd name="connsiteY2" fmla="*/ 10800 h 21276"/>
                              <a:gd name="connsiteX3" fmla="*/ 19339 w 21638"/>
                              <a:gd name="connsiteY3" fmla="*/ 20645 h 21276"/>
                              <a:gd name="connsiteX4" fmla="*/ 10526 w 21638"/>
                              <a:gd name="connsiteY4" fmla="*/ 21276 h 21276"/>
                              <a:gd name="connsiteX5" fmla="*/ 3073 w 21638"/>
                              <a:gd name="connsiteY5" fmla="*/ 20645 h 21276"/>
                              <a:gd name="connsiteX6" fmla="*/ 2 w 21638"/>
                              <a:gd name="connsiteY6" fmla="*/ 10800 h 21276"/>
                              <a:gd name="connsiteX7" fmla="*/ 3477 w 21638"/>
                              <a:gd name="connsiteY7" fmla="*/ 0 h 21276"/>
                              <a:gd name="connsiteX0" fmla="*/ 3477 w 21638"/>
                              <a:gd name="connsiteY0" fmla="*/ 0 h 21276"/>
                              <a:gd name="connsiteX1" fmla="*/ 18127 w 21638"/>
                              <a:gd name="connsiteY1" fmla="*/ 0 h 21276"/>
                              <a:gd name="connsiteX2" fmla="*/ 21602 w 21638"/>
                              <a:gd name="connsiteY2" fmla="*/ 10800 h 21276"/>
                              <a:gd name="connsiteX3" fmla="*/ 19339 w 21638"/>
                              <a:gd name="connsiteY3" fmla="*/ 20645 h 21276"/>
                              <a:gd name="connsiteX4" fmla="*/ 10526 w 21638"/>
                              <a:gd name="connsiteY4" fmla="*/ 21276 h 21276"/>
                              <a:gd name="connsiteX5" fmla="*/ 3073 w 21638"/>
                              <a:gd name="connsiteY5" fmla="*/ 20645 h 21276"/>
                              <a:gd name="connsiteX6" fmla="*/ 2 w 21638"/>
                              <a:gd name="connsiteY6" fmla="*/ 10800 h 21276"/>
                              <a:gd name="connsiteX7" fmla="*/ 3477 w 21638"/>
                              <a:gd name="connsiteY7" fmla="*/ 0 h 21276"/>
                              <a:gd name="connsiteX0" fmla="*/ 3477 w 21638"/>
                              <a:gd name="connsiteY0" fmla="*/ 0 h 21276"/>
                              <a:gd name="connsiteX1" fmla="*/ 18127 w 21638"/>
                              <a:gd name="connsiteY1" fmla="*/ 0 h 21276"/>
                              <a:gd name="connsiteX2" fmla="*/ 21602 w 21638"/>
                              <a:gd name="connsiteY2" fmla="*/ 10800 h 21276"/>
                              <a:gd name="connsiteX3" fmla="*/ 19339 w 21638"/>
                              <a:gd name="connsiteY3" fmla="*/ 20645 h 21276"/>
                              <a:gd name="connsiteX4" fmla="*/ 10526 w 21638"/>
                              <a:gd name="connsiteY4" fmla="*/ 21276 h 21276"/>
                              <a:gd name="connsiteX5" fmla="*/ 3073 w 21638"/>
                              <a:gd name="connsiteY5" fmla="*/ 20645 h 21276"/>
                              <a:gd name="connsiteX6" fmla="*/ 2 w 21638"/>
                              <a:gd name="connsiteY6" fmla="*/ 10800 h 21276"/>
                              <a:gd name="connsiteX7" fmla="*/ 3477 w 21638"/>
                              <a:gd name="connsiteY7" fmla="*/ 0 h 21276"/>
                              <a:gd name="connsiteX0" fmla="*/ 3477 w 21604"/>
                              <a:gd name="connsiteY0" fmla="*/ 0 h 21276"/>
                              <a:gd name="connsiteX1" fmla="*/ 18127 w 21604"/>
                              <a:gd name="connsiteY1" fmla="*/ 0 h 21276"/>
                              <a:gd name="connsiteX2" fmla="*/ 21602 w 21604"/>
                              <a:gd name="connsiteY2" fmla="*/ 10800 h 21276"/>
                              <a:gd name="connsiteX3" fmla="*/ 18531 w 21604"/>
                              <a:gd name="connsiteY3" fmla="*/ 16824 h 21276"/>
                              <a:gd name="connsiteX4" fmla="*/ 10526 w 21604"/>
                              <a:gd name="connsiteY4" fmla="*/ 21276 h 21276"/>
                              <a:gd name="connsiteX5" fmla="*/ 3073 w 21604"/>
                              <a:gd name="connsiteY5" fmla="*/ 20645 h 21276"/>
                              <a:gd name="connsiteX6" fmla="*/ 2 w 21604"/>
                              <a:gd name="connsiteY6" fmla="*/ 10800 h 21276"/>
                              <a:gd name="connsiteX7" fmla="*/ 3477 w 21604"/>
                              <a:gd name="connsiteY7" fmla="*/ 0 h 21276"/>
                              <a:gd name="connsiteX0" fmla="*/ 3477 w 21604"/>
                              <a:gd name="connsiteY0" fmla="*/ 0 h 32738"/>
                              <a:gd name="connsiteX1" fmla="*/ 18127 w 21604"/>
                              <a:gd name="connsiteY1" fmla="*/ 0 h 32738"/>
                              <a:gd name="connsiteX2" fmla="*/ 21602 w 21604"/>
                              <a:gd name="connsiteY2" fmla="*/ 10800 h 32738"/>
                              <a:gd name="connsiteX3" fmla="*/ 18531 w 21604"/>
                              <a:gd name="connsiteY3" fmla="*/ 16824 h 32738"/>
                              <a:gd name="connsiteX4" fmla="*/ 10526 w 21604"/>
                              <a:gd name="connsiteY4" fmla="*/ 32738 h 32738"/>
                              <a:gd name="connsiteX5" fmla="*/ 3073 w 21604"/>
                              <a:gd name="connsiteY5" fmla="*/ 20645 h 32738"/>
                              <a:gd name="connsiteX6" fmla="*/ 2 w 21604"/>
                              <a:gd name="connsiteY6" fmla="*/ 10800 h 32738"/>
                              <a:gd name="connsiteX7" fmla="*/ 3477 w 21604"/>
                              <a:gd name="connsiteY7" fmla="*/ 0 h 32738"/>
                              <a:gd name="connsiteX0" fmla="*/ 3477 w 21614"/>
                              <a:gd name="connsiteY0" fmla="*/ 0 h 32738"/>
                              <a:gd name="connsiteX1" fmla="*/ 18127 w 21614"/>
                              <a:gd name="connsiteY1" fmla="*/ 0 h 32738"/>
                              <a:gd name="connsiteX2" fmla="*/ 21602 w 21614"/>
                              <a:gd name="connsiteY2" fmla="*/ 10800 h 32738"/>
                              <a:gd name="connsiteX3" fmla="*/ 18935 w 21614"/>
                              <a:gd name="connsiteY3" fmla="*/ 20645 h 32738"/>
                              <a:gd name="connsiteX4" fmla="*/ 10526 w 21614"/>
                              <a:gd name="connsiteY4" fmla="*/ 32738 h 32738"/>
                              <a:gd name="connsiteX5" fmla="*/ 3073 w 21614"/>
                              <a:gd name="connsiteY5" fmla="*/ 20645 h 32738"/>
                              <a:gd name="connsiteX6" fmla="*/ 2 w 21614"/>
                              <a:gd name="connsiteY6" fmla="*/ 10800 h 32738"/>
                              <a:gd name="connsiteX7" fmla="*/ 3477 w 21614"/>
                              <a:gd name="connsiteY7" fmla="*/ 0 h 32738"/>
                              <a:gd name="connsiteX0" fmla="*/ 3477 w 21614"/>
                              <a:gd name="connsiteY0" fmla="*/ 0 h 32738"/>
                              <a:gd name="connsiteX1" fmla="*/ 10332 w 21614"/>
                              <a:gd name="connsiteY1" fmla="*/ 3326 h 32738"/>
                              <a:gd name="connsiteX2" fmla="*/ 18127 w 21614"/>
                              <a:gd name="connsiteY2" fmla="*/ 0 h 32738"/>
                              <a:gd name="connsiteX3" fmla="*/ 21602 w 21614"/>
                              <a:gd name="connsiteY3" fmla="*/ 10800 h 32738"/>
                              <a:gd name="connsiteX4" fmla="*/ 18935 w 21614"/>
                              <a:gd name="connsiteY4" fmla="*/ 20645 h 32738"/>
                              <a:gd name="connsiteX5" fmla="*/ 10526 w 21614"/>
                              <a:gd name="connsiteY5" fmla="*/ 32738 h 32738"/>
                              <a:gd name="connsiteX6" fmla="*/ 3073 w 21614"/>
                              <a:gd name="connsiteY6" fmla="*/ 20645 h 32738"/>
                              <a:gd name="connsiteX7" fmla="*/ 2 w 21614"/>
                              <a:gd name="connsiteY7" fmla="*/ 10800 h 32738"/>
                              <a:gd name="connsiteX8" fmla="*/ 3477 w 21614"/>
                              <a:gd name="connsiteY8" fmla="*/ 0 h 32738"/>
                              <a:gd name="connsiteX0" fmla="*/ 3477 w 21614"/>
                              <a:gd name="connsiteY0" fmla="*/ 0 h 32738"/>
                              <a:gd name="connsiteX1" fmla="*/ 11140 w 21614"/>
                              <a:gd name="connsiteY1" fmla="*/ 5345 h 32738"/>
                              <a:gd name="connsiteX2" fmla="*/ 18127 w 21614"/>
                              <a:gd name="connsiteY2" fmla="*/ 0 h 32738"/>
                              <a:gd name="connsiteX3" fmla="*/ 21602 w 21614"/>
                              <a:gd name="connsiteY3" fmla="*/ 10800 h 32738"/>
                              <a:gd name="connsiteX4" fmla="*/ 18935 w 21614"/>
                              <a:gd name="connsiteY4" fmla="*/ 20645 h 32738"/>
                              <a:gd name="connsiteX5" fmla="*/ 10526 w 21614"/>
                              <a:gd name="connsiteY5" fmla="*/ 32738 h 32738"/>
                              <a:gd name="connsiteX6" fmla="*/ 3073 w 21614"/>
                              <a:gd name="connsiteY6" fmla="*/ 20645 h 32738"/>
                              <a:gd name="connsiteX7" fmla="*/ 2 w 21614"/>
                              <a:gd name="connsiteY7" fmla="*/ 10800 h 32738"/>
                              <a:gd name="connsiteX8" fmla="*/ 3477 w 21614"/>
                              <a:gd name="connsiteY8" fmla="*/ 0 h 3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14" h="32738">
                                <a:moveTo>
                                  <a:pt x="3477" y="0"/>
                                </a:moveTo>
                                <a:cubicBezTo>
                                  <a:pt x="5627" y="-13"/>
                                  <a:pt x="8990" y="5358"/>
                                  <a:pt x="11140" y="5345"/>
                                </a:cubicBezTo>
                                <a:lnTo>
                                  <a:pt x="18127" y="0"/>
                                </a:lnTo>
                                <a:cubicBezTo>
                                  <a:pt x="20046" y="0"/>
                                  <a:pt x="21467" y="7359"/>
                                  <a:pt x="21602" y="10800"/>
                                </a:cubicBezTo>
                                <a:cubicBezTo>
                                  <a:pt x="21737" y="14241"/>
                                  <a:pt x="20781" y="20332"/>
                                  <a:pt x="18935" y="20645"/>
                                </a:cubicBezTo>
                                <a:cubicBezTo>
                                  <a:pt x="17089" y="19048"/>
                                  <a:pt x="13035" y="27166"/>
                                  <a:pt x="10526" y="32738"/>
                                </a:cubicBezTo>
                                <a:cubicBezTo>
                                  <a:pt x="7613" y="27803"/>
                                  <a:pt x="4827" y="20958"/>
                                  <a:pt x="3073" y="20645"/>
                                </a:cubicBezTo>
                                <a:cubicBezTo>
                                  <a:pt x="1154" y="20645"/>
                                  <a:pt x="-65" y="14241"/>
                                  <a:pt x="2" y="10800"/>
                                </a:cubicBezTo>
                                <a:cubicBezTo>
                                  <a:pt x="69" y="7359"/>
                                  <a:pt x="1558" y="0"/>
                                  <a:pt x="3477" y="0"/>
                                </a:cubicBezTo>
                                <a:close/>
                              </a:path>
                            </a:pathLst>
                          </a:cu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4" name="Group 133"/>
                          <p:cNvGrpSpPr/>
                          <p:nvPr/>
                        </p:nvGrpSpPr>
                        <p:grpSpPr>
                          <a:xfrm>
                            <a:off x="4194261" y="3268089"/>
                            <a:ext cx="236188" cy="571806"/>
                            <a:chOff x="4194261" y="3268089"/>
                            <a:chExt cx="236188" cy="571806"/>
                          </a:xfrm>
                          <a:grpFill/>
                        </p:grpSpPr>
                        <p:sp>
                          <p:nvSpPr>
                            <p:cNvPr id="135" name="Oval 134"/>
                            <p:cNvSpPr/>
                            <p:nvPr/>
                          </p:nvSpPr>
                          <p:spPr>
                            <a:xfrm>
                              <a:off x="4254014" y="3268089"/>
                              <a:ext cx="119957" cy="120501"/>
                            </a:xfrm>
                            <a:prstGeom prst="ellipse">
                              <a:avLst/>
                            </a:pr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ounded Rectangle 135"/>
                            <p:cNvSpPr/>
                            <p:nvPr/>
                          </p:nvSpPr>
                          <p:spPr>
                            <a:xfrm>
                              <a:off x="4252282" y="3475482"/>
                              <a:ext cx="121690" cy="172212"/>
                            </a:xfrm>
                            <a:prstGeom prst="roundRect">
                              <a:avLst/>
                            </a:pr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ed Rectangle 136"/>
                            <p:cNvSpPr/>
                            <p:nvPr/>
                          </p:nvSpPr>
                          <p:spPr>
                            <a:xfrm rot="20045895">
                              <a:off x="4194543" y="3408249"/>
                              <a:ext cx="105256" cy="79270"/>
                            </a:xfrm>
                            <a:prstGeom prst="roundRect">
                              <a:avLst>
                                <a:gd name="adj" fmla="val 47413"/>
                              </a:avLst>
                            </a:pr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ounded Rectangle 137"/>
                            <p:cNvSpPr/>
                            <p:nvPr/>
                          </p:nvSpPr>
                          <p:spPr>
                            <a:xfrm rot="5400000">
                              <a:off x="4153990" y="3695884"/>
                              <a:ext cx="242302" cy="45719"/>
                            </a:xfrm>
                            <a:prstGeom prst="roundRect">
                              <a:avLst>
                                <a:gd name="adj" fmla="val 47413"/>
                              </a:avLst>
                            </a:pr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138"/>
                            <p:cNvSpPr/>
                            <p:nvPr/>
                          </p:nvSpPr>
                          <p:spPr>
                            <a:xfrm rot="5400000">
                              <a:off x="4229960" y="3694805"/>
                              <a:ext cx="242302" cy="45719"/>
                            </a:xfrm>
                            <a:prstGeom prst="roundRect">
                              <a:avLst>
                                <a:gd name="adj" fmla="val 47413"/>
                              </a:avLst>
                            </a:pr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ed Rectangle 139"/>
                            <p:cNvSpPr/>
                            <p:nvPr/>
                          </p:nvSpPr>
                          <p:spPr>
                            <a:xfrm rot="5400000">
                              <a:off x="4326973" y="3500405"/>
                              <a:ext cx="159537" cy="47415"/>
                            </a:xfrm>
                            <a:prstGeom prst="roundRect">
                              <a:avLst>
                                <a:gd name="adj" fmla="val 47413"/>
                              </a:avLst>
                            </a:pr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140"/>
                            <p:cNvSpPr/>
                            <p:nvPr/>
                          </p:nvSpPr>
                          <p:spPr>
                            <a:xfrm rot="5400000">
                              <a:off x="4137353" y="3501253"/>
                              <a:ext cx="159536" cy="45719"/>
                            </a:xfrm>
                            <a:prstGeom prst="roundRect">
                              <a:avLst>
                                <a:gd name="adj" fmla="val 47413"/>
                              </a:avLst>
                            </a:pr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ed Rectangle 141"/>
                            <p:cNvSpPr/>
                            <p:nvPr/>
                          </p:nvSpPr>
                          <p:spPr>
                            <a:xfrm rot="2169889">
                              <a:off x="4324899" y="3408249"/>
                              <a:ext cx="105256" cy="79270"/>
                            </a:xfrm>
                            <a:prstGeom prst="roundRect">
                              <a:avLst>
                                <a:gd name="adj" fmla="val 47413"/>
                              </a:avLst>
                            </a:pr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64" name="Group 163"/>
                      <p:cNvGrpSpPr/>
                      <p:nvPr/>
                    </p:nvGrpSpPr>
                    <p:grpSpPr>
                      <a:xfrm>
                        <a:off x="1422490" y="2231882"/>
                        <a:ext cx="168924" cy="387623"/>
                        <a:chOff x="4194261" y="3268089"/>
                        <a:chExt cx="236188" cy="571806"/>
                      </a:xfrm>
                      <a:solidFill>
                        <a:srgbClr val="081524"/>
                      </a:solidFill>
                    </p:grpSpPr>
                    <p:sp>
                      <p:nvSpPr>
                        <p:cNvPr id="165" name="Terminator 73"/>
                        <p:cNvSpPr/>
                        <p:nvPr/>
                      </p:nvSpPr>
                      <p:spPr>
                        <a:xfrm>
                          <a:off x="4241545" y="3400359"/>
                          <a:ext cx="143666" cy="15442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704"/>
                            <a:gd name="connsiteX1" fmla="*/ 18127 w 21602"/>
                            <a:gd name="connsiteY1" fmla="*/ 0 h 21704"/>
                            <a:gd name="connsiteX2" fmla="*/ 21602 w 21602"/>
                            <a:gd name="connsiteY2" fmla="*/ 10800 h 21704"/>
                            <a:gd name="connsiteX3" fmla="*/ 18127 w 21602"/>
                            <a:gd name="connsiteY3" fmla="*/ 21600 h 21704"/>
                            <a:gd name="connsiteX4" fmla="*/ 10526 w 21602"/>
                            <a:gd name="connsiteY4" fmla="*/ 21276 h 21704"/>
                            <a:gd name="connsiteX5" fmla="*/ 3073 w 21602"/>
                            <a:gd name="connsiteY5" fmla="*/ 20645 h 21704"/>
                            <a:gd name="connsiteX6" fmla="*/ 2 w 21602"/>
                            <a:gd name="connsiteY6" fmla="*/ 10800 h 21704"/>
                            <a:gd name="connsiteX7" fmla="*/ 3477 w 21602"/>
                            <a:gd name="connsiteY7" fmla="*/ 0 h 21704"/>
                            <a:gd name="connsiteX0" fmla="*/ 3477 w 21602"/>
                            <a:gd name="connsiteY0" fmla="*/ 0 h 21704"/>
                            <a:gd name="connsiteX1" fmla="*/ 18127 w 21602"/>
                            <a:gd name="connsiteY1" fmla="*/ 0 h 21704"/>
                            <a:gd name="connsiteX2" fmla="*/ 21602 w 21602"/>
                            <a:gd name="connsiteY2" fmla="*/ 10800 h 21704"/>
                            <a:gd name="connsiteX3" fmla="*/ 18127 w 21602"/>
                            <a:gd name="connsiteY3" fmla="*/ 21600 h 21704"/>
                            <a:gd name="connsiteX4" fmla="*/ 10526 w 21602"/>
                            <a:gd name="connsiteY4" fmla="*/ 21276 h 21704"/>
                            <a:gd name="connsiteX5" fmla="*/ 3073 w 21602"/>
                            <a:gd name="connsiteY5" fmla="*/ 20645 h 21704"/>
                            <a:gd name="connsiteX6" fmla="*/ 2 w 21602"/>
                            <a:gd name="connsiteY6" fmla="*/ 10800 h 21704"/>
                            <a:gd name="connsiteX7" fmla="*/ 3477 w 21602"/>
                            <a:gd name="connsiteY7" fmla="*/ 0 h 21704"/>
                            <a:gd name="connsiteX0" fmla="*/ 3477 w 21602"/>
                            <a:gd name="connsiteY0" fmla="*/ 0 h 21616"/>
                            <a:gd name="connsiteX1" fmla="*/ 18127 w 21602"/>
                            <a:gd name="connsiteY1" fmla="*/ 0 h 21616"/>
                            <a:gd name="connsiteX2" fmla="*/ 21602 w 21602"/>
                            <a:gd name="connsiteY2" fmla="*/ 10800 h 21616"/>
                            <a:gd name="connsiteX3" fmla="*/ 18127 w 21602"/>
                            <a:gd name="connsiteY3" fmla="*/ 21600 h 21616"/>
                            <a:gd name="connsiteX4" fmla="*/ 10526 w 21602"/>
                            <a:gd name="connsiteY4" fmla="*/ 21276 h 21616"/>
                            <a:gd name="connsiteX5" fmla="*/ 3073 w 21602"/>
                            <a:gd name="connsiteY5" fmla="*/ 20645 h 21616"/>
                            <a:gd name="connsiteX6" fmla="*/ 2 w 21602"/>
                            <a:gd name="connsiteY6" fmla="*/ 10800 h 21616"/>
                            <a:gd name="connsiteX7" fmla="*/ 3477 w 21602"/>
                            <a:gd name="connsiteY7" fmla="*/ 0 h 21616"/>
                            <a:gd name="connsiteX0" fmla="*/ 3477 w 21602"/>
                            <a:gd name="connsiteY0" fmla="*/ 0 h 21610"/>
                            <a:gd name="connsiteX1" fmla="*/ 18127 w 21602"/>
                            <a:gd name="connsiteY1" fmla="*/ 0 h 21610"/>
                            <a:gd name="connsiteX2" fmla="*/ 21602 w 21602"/>
                            <a:gd name="connsiteY2" fmla="*/ 10800 h 21610"/>
                            <a:gd name="connsiteX3" fmla="*/ 18127 w 21602"/>
                            <a:gd name="connsiteY3" fmla="*/ 21600 h 21610"/>
                            <a:gd name="connsiteX4" fmla="*/ 10526 w 21602"/>
                            <a:gd name="connsiteY4" fmla="*/ 21276 h 21610"/>
                            <a:gd name="connsiteX5" fmla="*/ 3073 w 21602"/>
                            <a:gd name="connsiteY5" fmla="*/ 20645 h 21610"/>
                            <a:gd name="connsiteX6" fmla="*/ 2 w 21602"/>
                            <a:gd name="connsiteY6" fmla="*/ 10800 h 21610"/>
                            <a:gd name="connsiteX7" fmla="*/ 3477 w 21602"/>
                            <a:gd name="connsiteY7" fmla="*/ 0 h 21610"/>
                            <a:gd name="connsiteX0" fmla="*/ 3477 w 21602"/>
                            <a:gd name="connsiteY0" fmla="*/ 0 h 21616"/>
                            <a:gd name="connsiteX1" fmla="*/ 18127 w 21602"/>
                            <a:gd name="connsiteY1" fmla="*/ 0 h 21616"/>
                            <a:gd name="connsiteX2" fmla="*/ 21602 w 21602"/>
                            <a:gd name="connsiteY2" fmla="*/ 10800 h 21616"/>
                            <a:gd name="connsiteX3" fmla="*/ 18127 w 21602"/>
                            <a:gd name="connsiteY3" fmla="*/ 21600 h 21616"/>
                            <a:gd name="connsiteX4" fmla="*/ 10526 w 21602"/>
                            <a:gd name="connsiteY4" fmla="*/ 21276 h 21616"/>
                            <a:gd name="connsiteX5" fmla="*/ 3073 w 21602"/>
                            <a:gd name="connsiteY5" fmla="*/ 20645 h 21616"/>
                            <a:gd name="connsiteX6" fmla="*/ 2 w 21602"/>
                            <a:gd name="connsiteY6" fmla="*/ 10800 h 21616"/>
                            <a:gd name="connsiteX7" fmla="*/ 3477 w 21602"/>
                            <a:gd name="connsiteY7" fmla="*/ 0 h 21616"/>
                            <a:gd name="connsiteX0" fmla="*/ 3477 w 21602"/>
                            <a:gd name="connsiteY0" fmla="*/ 0 h 21611"/>
                            <a:gd name="connsiteX1" fmla="*/ 18127 w 21602"/>
                            <a:gd name="connsiteY1" fmla="*/ 0 h 21611"/>
                            <a:gd name="connsiteX2" fmla="*/ 21602 w 21602"/>
                            <a:gd name="connsiteY2" fmla="*/ 10800 h 21611"/>
                            <a:gd name="connsiteX3" fmla="*/ 18127 w 21602"/>
                            <a:gd name="connsiteY3" fmla="*/ 21600 h 21611"/>
                            <a:gd name="connsiteX4" fmla="*/ 10526 w 21602"/>
                            <a:gd name="connsiteY4" fmla="*/ 21276 h 21611"/>
                            <a:gd name="connsiteX5" fmla="*/ 3073 w 21602"/>
                            <a:gd name="connsiteY5" fmla="*/ 20645 h 21611"/>
                            <a:gd name="connsiteX6" fmla="*/ 2 w 21602"/>
                            <a:gd name="connsiteY6" fmla="*/ 10800 h 21611"/>
                            <a:gd name="connsiteX7" fmla="*/ 3477 w 21602"/>
                            <a:gd name="connsiteY7" fmla="*/ 0 h 21611"/>
                            <a:gd name="connsiteX0" fmla="*/ 3477 w 21638"/>
                            <a:gd name="connsiteY0" fmla="*/ 0 h 21276"/>
                            <a:gd name="connsiteX1" fmla="*/ 18127 w 21638"/>
                            <a:gd name="connsiteY1" fmla="*/ 0 h 21276"/>
                            <a:gd name="connsiteX2" fmla="*/ 21602 w 21638"/>
                            <a:gd name="connsiteY2" fmla="*/ 10800 h 21276"/>
                            <a:gd name="connsiteX3" fmla="*/ 19339 w 21638"/>
                            <a:gd name="connsiteY3" fmla="*/ 14914 h 21276"/>
                            <a:gd name="connsiteX4" fmla="*/ 10526 w 21638"/>
                            <a:gd name="connsiteY4" fmla="*/ 21276 h 21276"/>
                            <a:gd name="connsiteX5" fmla="*/ 3073 w 21638"/>
                            <a:gd name="connsiteY5" fmla="*/ 20645 h 21276"/>
                            <a:gd name="connsiteX6" fmla="*/ 2 w 21638"/>
                            <a:gd name="connsiteY6" fmla="*/ 10800 h 21276"/>
                            <a:gd name="connsiteX7" fmla="*/ 3477 w 21638"/>
                            <a:gd name="connsiteY7" fmla="*/ 0 h 21276"/>
                            <a:gd name="connsiteX0" fmla="*/ 3477 w 21638"/>
                            <a:gd name="connsiteY0" fmla="*/ 0 h 21276"/>
                            <a:gd name="connsiteX1" fmla="*/ 18127 w 21638"/>
                            <a:gd name="connsiteY1" fmla="*/ 0 h 21276"/>
                            <a:gd name="connsiteX2" fmla="*/ 21602 w 21638"/>
                            <a:gd name="connsiteY2" fmla="*/ 10800 h 21276"/>
                            <a:gd name="connsiteX3" fmla="*/ 19339 w 21638"/>
                            <a:gd name="connsiteY3" fmla="*/ 20645 h 21276"/>
                            <a:gd name="connsiteX4" fmla="*/ 10526 w 21638"/>
                            <a:gd name="connsiteY4" fmla="*/ 21276 h 21276"/>
                            <a:gd name="connsiteX5" fmla="*/ 3073 w 21638"/>
                            <a:gd name="connsiteY5" fmla="*/ 20645 h 21276"/>
                            <a:gd name="connsiteX6" fmla="*/ 2 w 21638"/>
                            <a:gd name="connsiteY6" fmla="*/ 10800 h 21276"/>
                            <a:gd name="connsiteX7" fmla="*/ 3477 w 21638"/>
                            <a:gd name="connsiteY7" fmla="*/ 0 h 21276"/>
                            <a:gd name="connsiteX0" fmla="*/ 3477 w 21638"/>
                            <a:gd name="connsiteY0" fmla="*/ 0 h 21276"/>
                            <a:gd name="connsiteX1" fmla="*/ 18127 w 21638"/>
                            <a:gd name="connsiteY1" fmla="*/ 0 h 21276"/>
                            <a:gd name="connsiteX2" fmla="*/ 21602 w 21638"/>
                            <a:gd name="connsiteY2" fmla="*/ 10800 h 21276"/>
                            <a:gd name="connsiteX3" fmla="*/ 19339 w 21638"/>
                            <a:gd name="connsiteY3" fmla="*/ 20645 h 21276"/>
                            <a:gd name="connsiteX4" fmla="*/ 10526 w 21638"/>
                            <a:gd name="connsiteY4" fmla="*/ 21276 h 21276"/>
                            <a:gd name="connsiteX5" fmla="*/ 3073 w 21638"/>
                            <a:gd name="connsiteY5" fmla="*/ 20645 h 21276"/>
                            <a:gd name="connsiteX6" fmla="*/ 2 w 21638"/>
                            <a:gd name="connsiteY6" fmla="*/ 10800 h 21276"/>
                            <a:gd name="connsiteX7" fmla="*/ 3477 w 21638"/>
                            <a:gd name="connsiteY7" fmla="*/ 0 h 21276"/>
                            <a:gd name="connsiteX0" fmla="*/ 3477 w 21638"/>
                            <a:gd name="connsiteY0" fmla="*/ 0 h 21276"/>
                            <a:gd name="connsiteX1" fmla="*/ 18127 w 21638"/>
                            <a:gd name="connsiteY1" fmla="*/ 0 h 21276"/>
                            <a:gd name="connsiteX2" fmla="*/ 21602 w 21638"/>
                            <a:gd name="connsiteY2" fmla="*/ 10800 h 21276"/>
                            <a:gd name="connsiteX3" fmla="*/ 19339 w 21638"/>
                            <a:gd name="connsiteY3" fmla="*/ 20645 h 21276"/>
                            <a:gd name="connsiteX4" fmla="*/ 10526 w 21638"/>
                            <a:gd name="connsiteY4" fmla="*/ 21276 h 21276"/>
                            <a:gd name="connsiteX5" fmla="*/ 3073 w 21638"/>
                            <a:gd name="connsiteY5" fmla="*/ 20645 h 21276"/>
                            <a:gd name="connsiteX6" fmla="*/ 2 w 21638"/>
                            <a:gd name="connsiteY6" fmla="*/ 10800 h 21276"/>
                            <a:gd name="connsiteX7" fmla="*/ 3477 w 21638"/>
                            <a:gd name="connsiteY7" fmla="*/ 0 h 21276"/>
                            <a:gd name="connsiteX0" fmla="*/ 3477 w 21604"/>
                            <a:gd name="connsiteY0" fmla="*/ 0 h 21276"/>
                            <a:gd name="connsiteX1" fmla="*/ 18127 w 21604"/>
                            <a:gd name="connsiteY1" fmla="*/ 0 h 21276"/>
                            <a:gd name="connsiteX2" fmla="*/ 21602 w 21604"/>
                            <a:gd name="connsiteY2" fmla="*/ 10800 h 21276"/>
                            <a:gd name="connsiteX3" fmla="*/ 18531 w 21604"/>
                            <a:gd name="connsiteY3" fmla="*/ 16824 h 21276"/>
                            <a:gd name="connsiteX4" fmla="*/ 10526 w 21604"/>
                            <a:gd name="connsiteY4" fmla="*/ 21276 h 21276"/>
                            <a:gd name="connsiteX5" fmla="*/ 3073 w 21604"/>
                            <a:gd name="connsiteY5" fmla="*/ 20645 h 21276"/>
                            <a:gd name="connsiteX6" fmla="*/ 2 w 21604"/>
                            <a:gd name="connsiteY6" fmla="*/ 10800 h 21276"/>
                            <a:gd name="connsiteX7" fmla="*/ 3477 w 21604"/>
                            <a:gd name="connsiteY7" fmla="*/ 0 h 21276"/>
                            <a:gd name="connsiteX0" fmla="*/ 3477 w 21604"/>
                            <a:gd name="connsiteY0" fmla="*/ 0 h 32738"/>
                            <a:gd name="connsiteX1" fmla="*/ 18127 w 21604"/>
                            <a:gd name="connsiteY1" fmla="*/ 0 h 32738"/>
                            <a:gd name="connsiteX2" fmla="*/ 21602 w 21604"/>
                            <a:gd name="connsiteY2" fmla="*/ 10800 h 32738"/>
                            <a:gd name="connsiteX3" fmla="*/ 18531 w 21604"/>
                            <a:gd name="connsiteY3" fmla="*/ 16824 h 32738"/>
                            <a:gd name="connsiteX4" fmla="*/ 10526 w 21604"/>
                            <a:gd name="connsiteY4" fmla="*/ 32738 h 32738"/>
                            <a:gd name="connsiteX5" fmla="*/ 3073 w 21604"/>
                            <a:gd name="connsiteY5" fmla="*/ 20645 h 32738"/>
                            <a:gd name="connsiteX6" fmla="*/ 2 w 21604"/>
                            <a:gd name="connsiteY6" fmla="*/ 10800 h 32738"/>
                            <a:gd name="connsiteX7" fmla="*/ 3477 w 21604"/>
                            <a:gd name="connsiteY7" fmla="*/ 0 h 32738"/>
                            <a:gd name="connsiteX0" fmla="*/ 3477 w 21614"/>
                            <a:gd name="connsiteY0" fmla="*/ 0 h 32738"/>
                            <a:gd name="connsiteX1" fmla="*/ 18127 w 21614"/>
                            <a:gd name="connsiteY1" fmla="*/ 0 h 32738"/>
                            <a:gd name="connsiteX2" fmla="*/ 21602 w 21614"/>
                            <a:gd name="connsiteY2" fmla="*/ 10800 h 32738"/>
                            <a:gd name="connsiteX3" fmla="*/ 18935 w 21614"/>
                            <a:gd name="connsiteY3" fmla="*/ 20645 h 32738"/>
                            <a:gd name="connsiteX4" fmla="*/ 10526 w 21614"/>
                            <a:gd name="connsiteY4" fmla="*/ 32738 h 32738"/>
                            <a:gd name="connsiteX5" fmla="*/ 3073 w 21614"/>
                            <a:gd name="connsiteY5" fmla="*/ 20645 h 32738"/>
                            <a:gd name="connsiteX6" fmla="*/ 2 w 21614"/>
                            <a:gd name="connsiteY6" fmla="*/ 10800 h 32738"/>
                            <a:gd name="connsiteX7" fmla="*/ 3477 w 21614"/>
                            <a:gd name="connsiteY7" fmla="*/ 0 h 32738"/>
                            <a:gd name="connsiteX0" fmla="*/ 3477 w 21614"/>
                            <a:gd name="connsiteY0" fmla="*/ 0 h 32738"/>
                            <a:gd name="connsiteX1" fmla="*/ 10332 w 21614"/>
                            <a:gd name="connsiteY1" fmla="*/ 3326 h 32738"/>
                            <a:gd name="connsiteX2" fmla="*/ 18127 w 21614"/>
                            <a:gd name="connsiteY2" fmla="*/ 0 h 32738"/>
                            <a:gd name="connsiteX3" fmla="*/ 21602 w 21614"/>
                            <a:gd name="connsiteY3" fmla="*/ 10800 h 32738"/>
                            <a:gd name="connsiteX4" fmla="*/ 18935 w 21614"/>
                            <a:gd name="connsiteY4" fmla="*/ 20645 h 32738"/>
                            <a:gd name="connsiteX5" fmla="*/ 10526 w 21614"/>
                            <a:gd name="connsiteY5" fmla="*/ 32738 h 32738"/>
                            <a:gd name="connsiteX6" fmla="*/ 3073 w 21614"/>
                            <a:gd name="connsiteY6" fmla="*/ 20645 h 32738"/>
                            <a:gd name="connsiteX7" fmla="*/ 2 w 21614"/>
                            <a:gd name="connsiteY7" fmla="*/ 10800 h 32738"/>
                            <a:gd name="connsiteX8" fmla="*/ 3477 w 21614"/>
                            <a:gd name="connsiteY8" fmla="*/ 0 h 32738"/>
                            <a:gd name="connsiteX0" fmla="*/ 3477 w 21614"/>
                            <a:gd name="connsiteY0" fmla="*/ 0 h 32738"/>
                            <a:gd name="connsiteX1" fmla="*/ 11140 w 21614"/>
                            <a:gd name="connsiteY1" fmla="*/ 5345 h 32738"/>
                            <a:gd name="connsiteX2" fmla="*/ 18127 w 21614"/>
                            <a:gd name="connsiteY2" fmla="*/ 0 h 32738"/>
                            <a:gd name="connsiteX3" fmla="*/ 21602 w 21614"/>
                            <a:gd name="connsiteY3" fmla="*/ 10800 h 32738"/>
                            <a:gd name="connsiteX4" fmla="*/ 18935 w 21614"/>
                            <a:gd name="connsiteY4" fmla="*/ 20645 h 32738"/>
                            <a:gd name="connsiteX5" fmla="*/ 10526 w 21614"/>
                            <a:gd name="connsiteY5" fmla="*/ 32738 h 32738"/>
                            <a:gd name="connsiteX6" fmla="*/ 3073 w 21614"/>
                            <a:gd name="connsiteY6" fmla="*/ 20645 h 32738"/>
                            <a:gd name="connsiteX7" fmla="*/ 2 w 21614"/>
                            <a:gd name="connsiteY7" fmla="*/ 10800 h 32738"/>
                            <a:gd name="connsiteX8" fmla="*/ 3477 w 21614"/>
                            <a:gd name="connsiteY8" fmla="*/ 0 h 3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14" h="32738">
                              <a:moveTo>
                                <a:pt x="3477" y="0"/>
                              </a:moveTo>
                              <a:cubicBezTo>
                                <a:pt x="5627" y="-13"/>
                                <a:pt x="8990" y="5358"/>
                                <a:pt x="11140" y="5345"/>
                              </a:cubicBezTo>
                              <a:lnTo>
                                <a:pt x="18127" y="0"/>
                              </a:lnTo>
                              <a:cubicBezTo>
                                <a:pt x="20046" y="0"/>
                                <a:pt x="21467" y="7359"/>
                                <a:pt x="21602" y="10800"/>
                              </a:cubicBezTo>
                              <a:cubicBezTo>
                                <a:pt x="21737" y="14241"/>
                                <a:pt x="20781" y="20332"/>
                                <a:pt x="18935" y="20645"/>
                              </a:cubicBezTo>
                              <a:cubicBezTo>
                                <a:pt x="17089" y="19048"/>
                                <a:pt x="13035" y="27166"/>
                                <a:pt x="10526" y="32738"/>
                              </a:cubicBezTo>
                              <a:cubicBezTo>
                                <a:pt x="7613" y="27803"/>
                                <a:pt x="4827" y="20958"/>
                                <a:pt x="3073" y="20645"/>
                              </a:cubicBezTo>
                              <a:cubicBezTo>
                                <a:pt x="1154" y="20645"/>
                                <a:pt x="-65" y="14241"/>
                                <a:pt x="2" y="10800"/>
                              </a:cubicBezTo>
                              <a:cubicBezTo>
                                <a:pt x="69" y="7359"/>
                                <a:pt x="1558" y="0"/>
                                <a:pt x="347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6" name="Group 165"/>
                        <p:cNvGrpSpPr/>
                        <p:nvPr/>
                      </p:nvGrpSpPr>
                      <p:grpSpPr>
                        <a:xfrm>
                          <a:off x="4194261" y="3268089"/>
                          <a:ext cx="236188" cy="571806"/>
                          <a:chOff x="4194261" y="3268089"/>
                          <a:chExt cx="236188" cy="571806"/>
                        </a:xfrm>
                        <a:grpFill/>
                      </p:grpSpPr>
                      <p:sp>
                        <p:nvSpPr>
                          <p:cNvPr id="167" name="Oval 166"/>
                          <p:cNvSpPr/>
                          <p:nvPr/>
                        </p:nvSpPr>
                        <p:spPr>
                          <a:xfrm>
                            <a:off x="4254014" y="3268089"/>
                            <a:ext cx="119957" cy="1205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ed Rectangle 167"/>
                          <p:cNvSpPr/>
                          <p:nvPr/>
                        </p:nvSpPr>
                        <p:spPr>
                          <a:xfrm>
                            <a:off x="4252282" y="3475482"/>
                            <a:ext cx="121690" cy="17221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ounded Rectangle 168"/>
                          <p:cNvSpPr/>
                          <p:nvPr/>
                        </p:nvSpPr>
                        <p:spPr>
                          <a:xfrm rot="20045895">
                            <a:off x="4194543" y="3408249"/>
                            <a:ext cx="105256" cy="79270"/>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ounded Rectangle 169"/>
                          <p:cNvSpPr/>
                          <p:nvPr/>
                        </p:nvSpPr>
                        <p:spPr>
                          <a:xfrm rot="5400000">
                            <a:off x="4153990" y="3695884"/>
                            <a:ext cx="242302" cy="45719"/>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ounded Rectangle 170"/>
                          <p:cNvSpPr/>
                          <p:nvPr/>
                        </p:nvSpPr>
                        <p:spPr>
                          <a:xfrm rot="5400000">
                            <a:off x="4229960" y="3694805"/>
                            <a:ext cx="242302" cy="45719"/>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ounded Rectangle 171"/>
                          <p:cNvSpPr/>
                          <p:nvPr/>
                        </p:nvSpPr>
                        <p:spPr>
                          <a:xfrm rot="5400000">
                            <a:off x="4326973" y="3500405"/>
                            <a:ext cx="159537" cy="47415"/>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ounded Rectangle 172"/>
                          <p:cNvSpPr/>
                          <p:nvPr/>
                        </p:nvSpPr>
                        <p:spPr>
                          <a:xfrm rot="5400000">
                            <a:off x="4137353" y="3501253"/>
                            <a:ext cx="159536" cy="45719"/>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ounded Rectangle 173"/>
                          <p:cNvSpPr/>
                          <p:nvPr/>
                        </p:nvSpPr>
                        <p:spPr>
                          <a:xfrm rot="2169889">
                            <a:off x="4324899" y="3408249"/>
                            <a:ext cx="105256" cy="79270"/>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5" name="Group 174"/>
                      <p:cNvGrpSpPr/>
                      <p:nvPr/>
                    </p:nvGrpSpPr>
                    <p:grpSpPr>
                      <a:xfrm>
                        <a:off x="773265" y="2683137"/>
                        <a:ext cx="381803" cy="388354"/>
                        <a:chOff x="228600" y="1086398"/>
                        <a:chExt cx="533833" cy="560874"/>
                      </a:xfrm>
                      <a:solidFill>
                        <a:srgbClr val="081524"/>
                      </a:solidFill>
                    </p:grpSpPr>
                    <p:grpSp>
                      <p:nvGrpSpPr>
                        <p:cNvPr id="176" name="Group 175"/>
                        <p:cNvGrpSpPr/>
                        <p:nvPr/>
                      </p:nvGrpSpPr>
                      <p:grpSpPr>
                        <a:xfrm>
                          <a:off x="228600" y="1087454"/>
                          <a:ext cx="236188" cy="559818"/>
                          <a:chOff x="4194261" y="3268089"/>
                          <a:chExt cx="236188" cy="571806"/>
                        </a:xfrm>
                        <a:grpFill/>
                      </p:grpSpPr>
                      <p:sp>
                        <p:nvSpPr>
                          <p:cNvPr id="188" name="Terminator 73"/>
                          <p:cNvSpPr/>
                          <p:nvPr/>
                        </p:nvSpPr>
                        <p:spPr>
                          <a:xfrm>
                            <a:off x="4241545" y="3400359"/>
                            <a:ext cx="143666" cy="15442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704"/>
                              <a:gd name="connsiteX1" fmla="*/ 18127 w 21602"/>
                              <a:gd name="connsiteY1" fmla="*/ 0 h 21704"/>
                              <a:gd name="connsiteX2" fmla="*/ 21602 w 21602"/>
                              <a:gd name="connsiteY2" fmla="*/ 10800 h 21704"/>
                              <a:gd name="connsiteX3" fmla="*/ 18127 w 21602"/>
                              <a:gd name="connsiteY3" fmla="*/ 21600 h 21704"/>
                              <a:gd name="connsiteX4" fmla="*/ 10526 w 21602"/>
                              <a:gd name="connsiteY4" fmla="*/ 21276 h 21704"/>
                              <a:gd name="connsiteX5" fmla="*/ 3073 w 21602"/>
                              <a:gd name="connsiteY5" fmla="*/ 20645 h 21704"/>
                              <a:gd name="connsiteX6" fmla="*/ 2 w 21602"/>
                              <a:gd name="connsiteY6" fmla="*/ 10800 h 21704"/>
                              <a:gd name="connsiteX7" fmla="*/ 3477 w 21602"/>
                              <a:gd name="connsiteY7" fmla="*/ 0 h 21704"/>
                              <a:gd name="connsiteX0" fmla="*/ 3477 w 21602"/>
                              <a:gd name="connsiteY0" fmla="*/ 0 h 21704"/>
                              <a:gd name="connsiteX1" fmla="*/ 18127 w 21602"/>
                              <a:gd name="connsiteY1" fmla="*/ 0 h 21704"/>
                              <a:gd name="connsiteX2" fmla="*/ 21602 w 21602"/>
                              <a:gd name="connsiteY2" fmla="*/ 10800 h 21704"/>
                              <a:gd name="connsiteX3" fmla="*/ 18127 w 21602"/>
                              <a:gd name="connsiteY3" fmla="*/ 21600 h 21704"/>
                              <a:gd name="connsiteX4" fmla="*/ 10526 w 21602"/>
                              <a:gd name="connsiteY4" fmla="*/ 21276 h 21704"/>
                              <a:gd name="connsiteX5" fmla="*/ 3073 w 21602"/>
                              <a:gd name="connsiteY5" fmla="*/ 20645 h 21704"/>
                              <a:gd name="connsiteX6" fmla="*/ 2 w 21602"/>
                              <a:gd name="connsiteY6" fmla="*/ 10800 h 21704"/>
                              <a:gd name="connsiteX7" fmla="*/ 3477 w 21602"/>
                              <a:gd name="connsiteY7" fmla="*/ 0 h 21704"/>
                              <a:gd name="connsiteX0" fmla="*/ 3477 w 21602"/>
                              <a:gd name="connsiteY0" fmla="*/ 0 h 21616"/>
                              <a:gd name="connsiteX1" fmla="*/ 18127 w 21602"/>
                              <a:gd name="connsiteY1" fmla="*/ 0 h 21616"/>
                              <a:gd name="connsiteX2" fmla="*/ 21602 w 21602"/>
                              <a:gd name="connsiteY2" fmla="*/ 10800 h 21616"/>
                              <a:gd name="connsiteX3" fmla="*/ 18127 w 21602"/>
                              <a:gd name="connsiteY3" fmla="*/ 21600 h 21616"/>
                              <a:gd name="connsiteX4" fmla="*/ 10526 w 21602"/>
                              <a:gd name="connsiteY4" fmla="*/ 21276 h 21616"/>
                              <a:gd name="connsiteX5" fmla="*/ 3073 w 21602"/>
                              <a:gd name="connsiteY5" fmla="*/ 20645 h 21616"/>
                              <a:gd name="connsiteX6" fmla="*/ 2 w 21602"/>
                              <a:gd name="connsiteY6" fmla="*/ 10800 h 21616"/>
                              <a:gd name="connsiteX7" fmla="*/ 3477 w 21602"/>
                              <a:gd name="connsiteY7" fmla="*/ 0 h 21616"/>
                              <a:gd name="connsiteX0" fmla="*/ 3477 w 21602"/>
                              <a:gd name="connsiteY0" fmla="*/ 0 h 21610"/>
                              <a:gd name="connsiteX1" fmla="*/ 18127 w 21602"/>
                              <a:gd name="connsiteY1" fmla="*/ 0 h 21610"/>
                              <a:gd name="connsiteX2" fmla="*/ 21602 w 21602"/>
                              <a:gd name="connsiteY2" fmla="*/ 10800 h 21610"/>
                              <a:gd name="connsiteX3" fmla="*/ 18127 w 21602"/>
                              <a:gd name="connsiteY3" fmla="*/ 21600 h 21610"/>
                              <a:gd name="connsiteX4" fmla="*/ 10526 w 21602"/>
                              <a:gd name="connsiteY4" fmla="*/ 21276 h 21610"/>
                              <a:gd name="connsiteX5" fmla="*/ 3073 w 21602"/>
                              <a:gd name="connsiteY5" fmla="*/ 20645 h 21610"/>
                              <a:gd name="connsiteX6" fmla="*/ 2 w 21602"/>
                              <a:gd name="connsiteY6" fmla="*/ 10800 h 21610"/>
                              <a:gd name="connsiteX7" fmla="*/ 3477 w 21602"/>
                              <a:gd name="connsiteY7" fmla="*/ 0 h 21610"/>
                              <a:gd name="connsiteX0" fmla="*/ 3477 w 21602"/>
                              <a:gd name="connsiteY0" fmla="*/ 0 h 21616"/>
                              <a:gd name="connsiteX1" fmla="*/ 18127 w 21602"/>
                              <a:gd name="connsiteY1" fmla="*/ 0 h 21616"/>
                              <a:gd name="connsiteX2" fmla="*/ 21602 w 21602"/>
                              <a:gd name="connsiteY2" fmla="*/ 10800 h 21616"/>
                              <a:gd name="connsiteX3" fmla="*/ 18127 w 21602"/>
                              <a:gd name="connsiteY3" fmla="*/ 21600 h 21616"/>
                              <a:gd name="connsiteX4" fmla="*/ 10526 w 21602"/>
                              <a:gd name="connsiteY4" fmla="*/ 21276 h 21616"/>
                              <a:gd name="connsiteX5" fmla="*/ 3073 w 21602"/>
                              <a:gd name="connsiteY5" fmla="*/ 20645 h 21616"/>
                              <a:gd name="connsiteX6" fmla="*/ 2 w 21602"/>
                              <a:gd name="connsiteY6" fmla="*/ 10800 h 21616"/>
                              <a:gd name="connsiteX7" fmla="*/ 3477 w 21602"/>
                              <a:gd name="connsiteY7" fmla="*/ 0 h 21616"/>
                              <a:gd name="connsiteX0" fmla="*/ 3477 w 21602"/>
                              <a:gd name="connsiteY0" fmla="*/ 0 h 21611"/>
                              <a:gd name="connsiteX1" fmla="*/ 18127 w 21602"/>
                              <a:gd name="connsiteY1" fmla="*/ 0 h 21611"/>
                              <a:gd name="connsiteX2" fmla="*/ 21602 w 21602"/>
                              <a:gd name="connsiteY2" fmla="*/ 10800 h 21611"/>
                              <a:gd name="connsiteX3" fmla="*/ 18127 w 21602"/>
                              <a:gd name="connsiteY3" fmla="*/ 21600 h 21611"/>
                              <a:gd name="connsiteX4" fmla="*/ 10526 w 21602"/>
                              <a:gd name="connsiteY4" fmla="*/ 21276 h 21611"/>
                              <a:gd name="connsiteX5" fmla="*/ 3073 w 21602"/>
                              <a:gd name="connsiteY5" fmla="*/ 20645 h 21611"/>
                              <a:gd name="connsiteX6" fmla="*/ 2 w 21602"/>
                              <a:gd name="connsiteY6" fmla="*/ 10800 h 21611"/>
                              <a:gd name="connsiteX7" fmla="*/ 3477 w 21602"/>
                              <a:gd name="connsiteY7" fmla="*/ 0 h 21611"/>
                              <a:gd name="connsiteX0" fmla="*/ 3477 w 21638"/>
                              <a:gd name="connsiteY0" fmla="*/ 0 h 21276"/>
                              <a:gd name="connsiteX1" fmla="*/ 18127 w 21638"/>
                              <a:gd name="connsiteY1" fmla="*/ 0 h 21276"/>
                              <a:gd name="connsiteX2" fmla="*/ 21602 w 21638"/>
                              <a:gd name="connsiteY2" fmla="*/ 10800 h 21276"/>
                              <a:gd name="connsiteX3" fmla="*/ 19339 w 21638"/>
                              <a:gd name="connsiteY3" fmla="*/ 14914 h 21276"/>
                              <a:gd name="connsiteX4" fmla="*/ 10526 w 21638"/>
                              <a:gd name="connsiteY4" fmla="*/ 21276 h 21276"/>
                              <a:gd name="connsiteX5" fmla="*/ 3073 w 21638"/>
                              <a:gd name="connsiteY5" fmla="*/ 20645 h 21276"/>
                              <a:gd name="connsiteX6" fmla="*/ 2 w 21638"/>
                              <a:gd name="connsiteY6" fmla="*/ 10800 h 21276"/>
                              <a:gd name="connsiteX7" fmla="*/ 3477 w 21638"/>
                              <a:gd name="connsiteY7" fmla="*/ 0 h 21276"/>
                              <a:gd name="connsiteX0" fmla="*/ 3477 w 21638"/>
                              <a:gd name="connsiteY0" fmla="*/ 0 h 21276"/>
                              <a:gd name="connsiteX1" fmla="*/ 18127 w 21638"/>
                              <a:gd name="connsiteY1" fmla="*/ 0 h 21276"/>
                              <a:gd name="connsiteX2" fmla="*/ 21602 w 21638"/>
                              <a:gd name="connsiteY2" fmla="*/ 10800 h 21276"/>
                              <a:gd name="connsiteX3" fmla="*/ 19339 w 21638"/>
                              <a:gd name="connsiteY3" fmla="*/ 20645 h 21276"/>
                              <a:gd name="connsiteX4" fmla="*/ 10526 w 21638"/>
                              <a:gd name="connsiteY4" fmla="*/ 21276 h 21276"/>
                              <a:gd name="connsiteX5" fmla="*/ 3073 w 21638"/>
                              <a:gd name="connsiteY5" fmla="*/ 20645 h 21276"/>
                              <a:gd name="connsiteX6" fmla="*/ 2 w 21638"/>
                              <a:gd name="connsiteY6" fmla="*/ 10800 h 21276"/>
                              <a:gd name="connsiteX7" fmla="*/ 3477 w 21638"/>
                              <a:gd name="connsiteY7" fmla="*/ 0 h 21276"/>
                              <a:gd name="connsiteX0" fmla="*/ 3477 w 21638"/>
                              <a:gd name="connsiteY0" fmla="*/ 0 h 21276"/>
                              <a:gd name="connsiteX1" fmla="*/ 18127 w 21638"/>
                              <a:gd name="connsiteY1" fmla="*/ 0 h 21276"/>
                              <a:gd name="connsiteX2" fmla="*/ 21602 w 21638"/>
                              <a:gd name="connsiteY2" fmla="*/ 10800 h 21276"/>
                              <a:gd name="connsiteX3" fmla="*/ 19339 w 21638"/>
                              <a:gd name="connsiteY3" fmla="*/ 20645 h 21276"/>
                              <a:gd name="connsiteX4" fmla="*/ 10526 w 21638"/>
                              <a:gd name="connsiteY4" fmla="*/ 21276 h 21276"/>
                              <a:gd name="connsiteX5" fmla="*/ 3073 w 21638"/>
                              <a:gd name="connsiteY5" fmla="*/ 20645 h 21276"/>
                              <a:gd name="connsiteX6" fmla="*/ 2 w 21638"/>
                              <a:gd name="connsiteY6" fmla="*/ 10800 h 21276"/>
                              <a:gd name="connsiteX7" fmla="*/ 3477 w 21638"/>
                              <a:gd name="connsiteY7" fmla="*/ 0 h 21276"/>
                              <a:gd name="connsiteX0" fmla="*/ 3477 w 21638"/>
                              <a:gd name="connsiteY0" fmla="*/ 0 h 21276"/>
                              <a:gd name="connsiteX1" fmla="*/ 18127 w 21638"/>
                              <a:gd name="connsiteY1" fmla="*/ 0 h 21276"/>
                              <a:gd name="connsiteX2" fmla="*/ 21602 w 21638"/>
                              <a:gd name="connsiteY2" fmla="*/ 10800 h 21276"/>
                              <a:gd name="connsiteX3" fmla="*/ 19339 w 21638"/>
                              <a:gd name="connsiteY3" fmla="*/ 20645 h 21276"/>
                              <a:gd name="connsiteX4" fmla="*/ 10526 w 21638"/>
                              <a:gd name="connsiteY4" fmla="*/ 21276 h 21276"/>
                              <a:gd name="connsiteX5" fmla="*/ 3073 w 21638"/>
                              <a:gd name="connsiteY5" fmla="*/ 20645 h 21276"/>
                              <a:gd name="connsiteX6" fmla="*/ 2 w 21638"/>
                              <a:gd name="connsiteY6" fmla="*/ 10800 h 21276"/>
                              <a:gd name="connsiteX7" fmla="*/ 3477 w 21638"/>
                              <a:gd name="connsiteY7" fmla="*/ 0 h 21276"/>
                              <a:gd name="connsiteX0" fmla="*/ 3477 w 21604"/>
                              <a:gd name="connsiteY0" fmla="*/ 0 h 21276"/>
                              <a:gd name="connsiteX1" fmla="*/ 18127 w 21604"/>
                              <a:gd name="connsiteY1" fmla="*/ 0 h 21276"/>
                              <a:gd name="connsiteX2" fmla="*/ 21602 w 21604"/>
                              <a:gd name="connsiteY2" fmla="*/ 10800 h 21276"/>
                              <a:gd name="connsiteX3" fmla="*/ 18531 w 21604"/>
                              <a:gd name="connsiteY3" fmla="*/ 16824 h 21276"/>
                              <a:gd name="connsiteX4" fmla="*/ 10526 w 21604"/>
                              <a:gd name="connsiteY4" fmla="*/ 21276 h 21276"/>
                              <a:gd name="connsiteX5" fmla="*/ 3073 w 21604"/>
                              <a:gd name="connsiteY5" fmla="*/ 20645 h 21276"/>
                              <a:gd name="connsiteX6" fmla="*/ 2 w 21604"/>
                              <a:gd name="connsiteY6" fmla="*/ 10800 h 21276"/>
                              <a:gd name="connsiteX7" fmla="*/ 3477 w 21604"/>
                              <a:gd name="connsiteY7" fmla="*/ 0 h 21276"/>
                              <a:gd name="connsiteX0" fmla="*/ 3477 w 21604"/>
                              <a:gd name="connsiteY0" fmla="*/ 0 h 32738"/>
                              <a:gd name="connsiteX1" fmla="*/ 18127 w 21604"/>
                              <a:gd name="connsiteY1" fmla="*/ 0 h 32738"/>
                              <a:gd name="connsiteX2" fmla="*/ 21602 w 21604"/>
                              <a:gd name="connsiteY2" fmla="*/ 10800 h 32738"/>
                              <a:gd name="connsiteX3" fmla="*/ 18531 w 21604"/>
                              <a:gd name="connsiteY3" fmla="*/ 16824 h 32738"/>
                              <a:gd name="connsiteX4" fmla="*/ 10526 w 21604"/>
                              <a:gd name="connsiteY4" fmla="*/ 32738 h 32738"/>
                              <a:gd name="connsiteX5" fmla="*/ 3073 w 21604"/>
                              <a:gd name="connsiteY5" fmla="*/ 20645 h 32738"/>
                              <a:gd name="connsiteX6" fmla="*/ 2 w 21604"/>
                              <a:gd name="connsiteY6" fmla="*/ 10800 h 32738"/>
                              <a:gd name="connsiteX7" fmla="*/ 3477 w 21604"/>
                              <a:gd name="connsiteY7" fmla="*/ 0 h 32738"/>
                              <a:gd name="connsiteX0" fmla="*/ 3477 w 21614"/>
                              <a:gd name="connsiteY0" fmla="*/ 0 h 32738"/>
                              <a:gd name="connsiteX1" fmla="*/ 18127 w 21614"/>
                              <a:gd name="connsiteY1" fmla="*/ 0 h 32738"/>
                              <a:gd name="connsiteX2" fmla="*/ 21602 w 21614"/>
                              <a:gd name="connsiteY2" fmla="*/ 10800 h 32738"/>
                              <a:gd name="connsiteX3" fmla="*/ 18935 w 21614"/>
                              <a:gd name="connsiteY3" fmla="*/ 20645 h 32738"/>
                              <a:gd name="connsiteX4" fmla="*/ 10526 w 21614"/>
                              <a:gd name="connsiteY4" fmla="*/ 32738 h 32738"/>
                              <a:gd name="connsiteX5" fmla="*/ 3073 w 21614"/>
                              <a:gd name="connsiteY5" fmla="*/ 20645 h 32738"/>
                              <a:gd name="connsiteX6" fmla="*/ 2 w 21614"/>
                              <a:gd name="connsiteY6" fmla="*/ 10800 h 32738"/>
                              <a:gd name="connsiteX7" fmla="*/ 3477 w 21614"/>
                              <a:gd name="connsiteY7" fmla="*/ 0 h 32738"/>
                              <a:gd name="connsiteX0" fmla="*/ 3477 w 21614"/>
                              <a:gd name="connsiteY0" fmla="*/ 0 h 32738"/>
                              <a:gd name="connsiteX1" fmla="*/ 10332 w 21614"/>
                              <a:gd name="connsiteY1" fmla="*/ 3326 h 32738"/>
                              <a:gd name="connsiteX2" fmla="*/ 18127 w 21614"/>
                              <a:gd name="connsiteY2" fmla="*/ 0 h 32738"/>
                              <a:gd name="connsiteX3" fmla="*/ 21602 w 21614"/>
                              <a:gd name="connsiteY3" fmla="*/ 10800 h 32738"/>
                              <a:gd name="connsiteX4" fmla="*/ 18935 w 21614"/>
                              <a:gd name="connsiteY4" fmla="*/ 20645 h 32738"/>
                              <a:gd name="connsiteX5" fmla="*/ 10526 w 21614"/>
                              <a:gd name="connsiteY5" fmla="*/ 32738 h 32738"/>
                              <a:gd name="connsiteX6" fmla="*/ 3073 w 21614"/>
                              <a:gd name="connsiteY6" fmla="*/ 20645 h 32738"/>
                              <a:gd name="connsiteX7" fmla="*/ 2 w 21614"/>
                              <a:gd name="connsiteY7" fmla="*/ 10800 h 32738"/>
                              <a:gd name="connsiteX8" fmla="*/ 3477 w 21614"/>
                              <a:gd name="connsiteY8" fmla="*/ 0 h 32738"/>
                              <a:gd name="connsiteX0" fmla="*/ 3477 w 21614"/>
                              <a:gd name="connsiteY0" fmla="*/ 0 h 32738"/>
                              <a:gd name="connsiteX1" fmla="*/ 11140 w 21614"/>
                              <a:gd name="connsiteY1" fmla="*/ 5345 h 32738"/>
                              <a:gd name="connsiteX2" fmla="*/ 18127 w 21614"/>
                              <a:gd name="connsiteY2" fmla="*/ 0 h 32738"/>
                              <a:gd name="connsiteX3" fmla="*/ 21602 w 21614"/>
                              <a:gd name="connsiteY3" fmla="*/ 10800 h 32738"/>
                              <a:gd name="connsiteX4" fmla="*/ 18935 w 21614"/>
                              <a:gd name="connsiteY4" fmla="*/ 20645 h 32738"/>
                              <a:gd name="connsiteX5" fmla="*/ 10526 w 21614"/>
                              <a:gd name="connsiteY5" fmla="*/ 32738 h 32738"/>
                              <a:gd name="connsiteX6" fmla="*/ 3073 w 21614"/>
                              <a:gd name="connsiteY6" fmla="*/ 20645 h 32738"/>
                              <a:gd name="connsiteX7" fmla="*/ 2 w 21614"/>
                              <a:gd name="connsiteY7" fmla="*/ 10800 h 32738"/>
                              <a:gd name="connsiteX8" fmla="*/ 3477 w 21614"/>
                              <a:gd name="connsiteY8" fmla="*/ 0 h 3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14" h="32738">
                                <a:moveTo>
                                  <a:pt x="3477" y="0"/>
                                </a:moveTo>
                                <a:cubicBezTo>
                                  <a:pt x="5627" y="-13"/>
                                  <a:pt x="8990" y="5358"/>
                                  <a:pt x="11140" y="5345"/>
                                </a:cubicBezTo>
                                <a:lnTo>
                                  <a:pt x="18127" y="0"/>
                                </a:lnTo>
                                <a:cubicBezTo>
                                  <a:pt x="20046" y="0"/>
                                  <a:pt x="21467" y="7359"/>
                                  <a:pt x="21602" y="10800"/>
                                </a:cubicBezTo>
                                <a:cubicBezTo>
                                  <a:pt x="21737" y="14241"/>
                                  <a:pt x="20781" y="20332"/>
                                  <a:pt x="18935" y="20645"/>
                                </a:cubicBezTo>
                                <a:cubicBezTo>
                                  <a:pt x="17089" y="19048"/>
                                  <a:pt x="13035" y="27166"/>
                                  <a:pt x="10526" y="32738"/>
                                </a:cubicBezTo>
                                <a:cubicBezTo>
                                  <a:pt x="7613" y="27803"/>
                                  <a:pt x="4827" y="20958"/>
                                  <a:pt x="3073" y="20645"/>
                                </a:cubicBezTo>
                                <a:cubicBezTo>
                                  <a:pt x="1154" y="20645"/>
                                  <a:pt x="-65" y="14241"/>
                                  <a:pt x="2" y="10800"/>
                                </a:cubicBezTo>
                                <a:cubicBezTo>
                                  <a:pt x="69" y="7359"/>
                                  <a:pt x="1558" y="0"/>
                                  <a:pt x="347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9" name="Group 188"/>
                          <p:cNvGrpSpPr/>
                          <p:nvPr/>
                        </p:nvGrpSpPr>
                        <p:grpSpPr>
                          <a:xfrm>
                            <a:off x="4194261" y="3268089"/>
                            <a:ext cx="236188" cy="571806"/>
                            <a:chOff x="4194261" y="3268089"/>
                            <a:chExt cx="236188" cy="571806"/>
                          </a:xfrm>
                          <a:grpFill/>
                        </p:grpSpPr>
                        <p:sp>
                          <p:nvSpPr>
                            <p:cNvPr id="190" name="Oval 189"/>
                            <p:cNvSpPr/>
                            <p:nvPr/>
                          </p:nvSpPr>
                          <p:spPr>
                            <a:xfrm>
                              <a:off x="4254014" y="3268089"/>
                              <a:ext cx="119957" cy="1205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ounded Rectangle 190"/>
                            <p:cNvSpPr/>
                            <p:nvPr/>
                          </p:nvSpPr>
                          <p:spPr>
                            <a:xfrm>
                              <a:off x="4252282" y="3475482"/>
                              <a:ext cx="121690" cy="17221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ounded Rectangle 191"/>
                            <p:cNvSpPr/>
                            <p:nvPr/>
                          </p:nvSpPr>
                          <p:spPr>
                            <a:xfrm rot="20045895">
                              <a:off x="4194543" y="3408249"/>
                              <a:ext cx="105256" cy="79270"/>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ounded Rectangle 192"/>
                            <p:cNvSpPr/>
                            <p:nvPr/>
                          </p:nvSpPr>
                          <p:spPr>
                            <a:xfrm rot="5400000">
                              <a:off x="4153990" y="3695884"/>
                              <a:ext cx="242302" cy="45719"/>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ounded Rectangle 193"/>
                            <p:cNvSpPr/>
                            <p:nvPr/>
                          </p:nvSpPr>
                          <p:spPr>
                            <a:xfrm rot="5400000">
                              <a:off x="4229960" y="3694805"/>
                              <a:ext cx="242302" cy="45719"/>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ounded Rectangle 194"/>
                            <p:cNvSpPr/>
                            <p:nvPr/>
                          </p:nvSpPr>
                          <p:spPr>
                            <a:xfrm rot="5400000">
                              <a:off x="4326973" y="3500405"/>
                              <a:ext cx="159537" cy="47415"/>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ounded Rectangle 195"/>
                            <p:cNvSpPr/>
                            <p:nvPr/>
                          </p:nvSpPr>
                          <p:spPr>
                            <a:xfrm rot="5400000">
                              <a:off x="4137353" y="3501253"/>
                              <a:ext cx="159536" cy="45719"/>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ounded Rectangle 196"/>
                            <p:cNvSpPr/>
                            <p:nvPr/>
                          </p:nvSpPr>
                          <p:spPr>
                            <a:xfrm rot="2169889">
                              <a:off x="4324899" y="3408249"/>
                              <a:ext cx="105256" cy="79270"/>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7" name="Group 176"/>
                        <p:cNvGrpSpPr/>
                        <p:nvPr/>
                      </p:nvGrpSpPr>
                      <p:grpSpPr>
                        <a:xfrm>
                          <a:off x="526245" y="1086398"/>
                          <a:ext cx="236188" cy="559818"/>
                          <a:chOff x="4194261" y="3268089"/>
                          <a:chExt cx="236188" cy="571806"/>
                        </a:xfrm>
                        <a:grpFill/>
                      </p:grpSpPr>
                      <p:sp>
                        <p:nvSpPr>
                          <p:cNvPr id="178" name="Terminator 73"/>
                          <p:cNvSpPr/>
                          <p:nvPr/>
                        </p:nvSpPr>
                        <p:spPr>
                          <a:xfrm>
                            <a:off x="4241545" y="3400359"/>
                            <a:ext cx="143666" cy="15442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704"/>
                              <a:gd name="connsiteX1" fmla="*/ 18127 w 21602"/>
                              <a:gd name="connsiteY1" fmla="*/ 0 h 21704"/>
                              <a:gd name="connsiteX2" fmla="*/ 21602 w 21602"/>
                              <a:gd name="connsiteY2" fmla="*/ 10800 h 21704"/>
                              <a:gd name="connsiteX3" fmla="*/ 18127 w 21602"/>
                              <a:gd name="connsiteY3" fmla="*/ 21600 h 21704"/>
                              <a:gd name="connsiteX4" fmla="*/ 10526 w 21602"/>
                              <a:gd name="connsiteY4" fmla="*/ 21276 h 21704"/>
                              <a:gd name="connsiteX5" fmla="*/ 3073 w 21602"/>
                              <a:gd name="connsiteY5" fmla="*/ 20645 h 21704"/>
                              <a:gd name="connsiteX6" fmla="*/ 2 w 21602"/>
                              <a:gd name="connsiteY6" fmla="*/ 10800 h 21704"/>
                              <a:gd name="connsiteX7" fmla="*/ 3477 w 21602"/>
                              <a:gd name="connsiteY7" fmla="*/ 0 h 21704"/>
                              <a:gd name="connsiteX0" fmla="*/ 3477 w 21602"/>
                              <a:gd name="connsiteY0" fmla="*/ 0 h 21704"/>
                              <a:gd name="connsiteX1" fmla="*/ 18127 w 21602"/>
                              <a:gd name="connsiteY1" fmla="*/ 0 h 21704"/>
                              <a:gd name="connsiteX2" fmla="*/ 21602 w 21602"/>
                              <a:gd name="connsiteY2" fmla="*/ 10800 h 21704"/>
                              <a:gd name="connsiteX3" fmla="*/ 18127 w 21602"/>
                              <a:gd name="connsiteY3" fmla="*/ 21600 h 21704"/>
                              <a:gd name="connsiteX4" fmla="*/ 10526 w 21602"/>
                              <a:gd name="connsiteY4" fmla="*/ 21276 h 21704"/>
                              <a:gd name="connsiteX5" fmla="*/ 3073 w 21602"/>
                              <a:gd name="connsiteY5" fmla="*/ 20645 h 21704"/>
                              <a:gd name="connsiteX6" fmla="*/ 2 w 21602"/>
                              <a:gd name="connsiteY6" fmla="*/ 10800 h 21704"/>
                              <a:gd name="connsiteX7" fmla="*/ 3477 w 21602"/>
                              <a:gd name="connsiteY7" fmla="*/ 0 h 21704"/>
                              <a:gd name="connsiteX0" fmla="*/ 3477 w 21602"/>
                              <a:gd name="connsiteY0" fmla="*/ 0 h 21616"/>
                              <a:gd name="connsiteX1" fmla="*/ 18127 w 21602"/>
                              <a:gd name="connsiteY1" fmla="*/ 0 h 21616"/>
                              <a:gd name="connsiteX2" fmla="*/ 21602 w 21602"/>
                              <a:gd name="connsiteY2" fmla="*/ 10800 h 21616"/>
                              <a:gd name="connsiteX3" fmla="*/ 18127 w 21602"/>
                              <a:gd name="connsiteY3" fmla="*/ 21600 h 21616"/>
                              <a:gd name="connsiteX4" fmla="*/ 10526 w 21602"/>
                              <a:gd name="connsiteY4" fmla="*/ 21276 h 21616"/>
                              <a:gd name="connsiteX5" fmla="*/ 3073 w 21602"/>
                              <a:gd name="connsiteY5" fmla="*/ 20645 h 21616"/>
                              <a:gd name="connsiteX6" fmla="*/ 2 w 21602"/>
                              <a:gd name="connsiteY6" fmla="*/ 10800 h 21616"/>
                              <a:gd name="connsiteX7" fmla="*/ 3477 w 21602"/>
                              <a:gd name="connsiteY7" fmla="*/ 0 h 21616"/>
                              <a:gd name="connsiteX0" fmla="*/ 3477 w 21602"/>
                              <a:gd name="connsiteY0" fmla="*/ 0 h 21610"/>
                              <a:gd name="connsiteX1" fmla="*/ 18127 w 21602"/>
                              <a:gd name="connsiteY1" fmla="*/ 0 h 21610"/>
                              <a:gd name="connsiteX2" fmla="*/ 21602 w 21602"/>
                              <a:gd name="connsiteY2" fmla="*/ 10800 h 21610"/>
                              <a:gd name="connsiteX3" fmla="*/ 18127 w 21602"/>
                              <a:gd name="connsiteY3" fmla="*/ 21600 h 21610"/>
                              <a:gd name="connsiteX4" fmla="*/ 10526 w 21602"/>
                              <a:gd name="connsiteY4" fmla="*/ 21276 h 21610"/>
                              <a:gd name="connsiteX5" fmla="*/ 3073 w 21602"/>
                              <a:gd name="connsiteY5" fmla="*/ 20645 h 21610"/>
                              <a:gd name="connsiteX6" fmla="*/ 2 w 21602"/>
                              <a:gd name="connsiteY6" fmla="*/ 10800 h 21610"/>
                              <a:gd name="connsiteX7" fmla="*/ 3477 w 21602"/>
                              <a:gd name="connsiteY7" fmla="*/ 0 h 21610"/>
                              <a:gd name="connsiteX0" fmla="*/ 3477 w 21602"/>
                              <a:gd name="connsiteY0" fmla="*/ 0 h 21616"/>
                              <a:gd name="connsiteX1" fmla="*/ 18127 w 21602"/>
                              <a:gd name="connsiteY1" fmla="*/ 0 h 21616"/>
                              <a:gd name="connsiteX2" fmla="*/ 21602 w 21602"/>
                              <a:gd name="connsiteY2" fmla="*/ 10800 h 21616"/>
                              <a:gd name="connsiteX3" fmla="*/ 18127 w 21602"/>
                              <a:gd name="connsiteY3" fmla="*/ 21600 h 21616"/>
                              <a:gd name="connsiteX4" fmla="*/ 10526 w 21602"/>
                              <a:gd name="connsiteY4" fmla="*/ 21276 h 21616"/>
                              <a:gd name="connsiteX5" fmla="*/ 3073 w 21602"/>
                              <a:gd name="connsiteY5" fmla="*/ 20645 h 21616"/>
                              <a:gd name="connsiteX6" fmla="*/ 2 w 21602"/>
                              <a:gd name="connsiteY6" fmla="*/ 10800 h 21616"/>
                              <a:gd name="connsiteX7" fmla="*/ 3477 w 21602"/>
                              <a:gd name="connsiteY7" fmla="*/ 0 h 21616"/>
                              <a:gd name="connsiteX0" fmla="*/ 3477 w 21602"/>
                              <a:gd name="connsiteY0" fmla="*/ 0 h 21611"/>
                              <a:gd name="connsiteX1" fmla="*/ 18127 w 21602"/>
                              <a:gd name="connsiteY1" fmla="*/ 0 h 21611"/>
                              <a:gd name="connsiteX2" fmla="*/ 21602 w 21602"/>
                              <a:gd name="connsiteY2" fmla="*/ 10800 h 21611"/>
                              <a:gd name="connsiteX3" fmla="*/ 18127 w 21602"/>
                              <a:gd name="connsiteY3" fmla="*/ 21600 h 21611"/>
                              <a:gd name="connsiteX4" fmla="*/ 10526 w 21602"/>
                              <a:gd name="connsiteY4" fmla="*/ 21276 h 21611"/>
                              <a:gd name="connsiteX5" fmla="*/ 3073 w 21602"/>
                              <a:gd name="connsiteY5" fmla="*/ 20645 h 21611"/>
                              <a:gd name="connsiteX6" fmla="*/ 2 w 21602"/>
                              <a:gd name="connsiteY6" fmla="*/ 10800 h 21611"/>
                              <a:gd name="connsiteX7" fmla="*/ 3477 w 21602"/>
                              <a:gd name="connsiteY7" fmla="*/ 0 h 21611"/>
                              <a:gd name="connsiteX0" fmla="*/ 3477 w 21638"/>
                              <a:gd name="connsiteY0" fmla="*/ 0 h 21276"/>
                              <a:gd name="connsiteX1" fmla="*/ 18127 w 21638"/>
                              <a:gd name="connsiteY1" fmla="*/ 0 h 21276"/>
                              <a:gd name="connsiteX2" fmla="*/ 21602 w 21638"/>
                              <a:gd name="connsiteY2" fmla="*/ 10800 h 21276"/>
                              <a:gd name="connsiteX3" fmla="*/ 19339 w 21638"/>
                              <a:gd name="connsiteY3" fmla="*/ 14914 h 21276"/>
                              <a:gd name="connsiteX4" fmla="*/ 10526 w 21638"/>
                              <a:gd name="connsiteY4" fmla="*/ 21276 h 21276"/>
                              <a:gd name="connsiteX5" fmla="*/ 3073 w 21638"/>
                              <a:gd name="connsiteY5" fmla="*/ 20645 h 21276"/>
                              <a:gd name="connsiteX6" fmla="*/ 2 w 21638"/>
                              <a:gd name="connsiteY6" fmla="*/ 10800 h 21276"/>
                              <a:gd name="connsiteX7" fmla="*/ 3477 w 21638"/>
                              <a:gd name="connsiteY7" fmla="*/ 0 h 21276"/>
                              <a:gd name="connsiteX0" fmla="*/ 3477 w 21638"/>
                              <a:gd name="connsiteY0" fmla="*/ 0 h 21276"/>
                              <a:gd name="connsiteX1" fmla="*/ 18127 w 21638"/>
                              <a:gd name="connsiteY1" fmla="*/ 0 h 21276"/>
                              <a:gd name="connsiteX2" fmla="*/ 21602 w 21638"/>
                              <a:gd name="connsiteY2" fmla="*/ 10800 h 21276"/>
                              <a:gd name="connsiteX3" fmla="*/ 19339 w 21638"/>
                              <a:gd name="connsiteY3" fmla="*/ 20645 h 21276"/>
                              <a:gd name="connsiteX4" fmla="*/ 10526 w 21638"/>
                              <a:gd name="connsiteY4" fmla="*/ 21276 h 21276"/>
                              <a:gd name="connsiteX5" fmla="*/ 3073 w 21638"/>
                              <a:gd name="connsiteY5" fmla="*/ 20645 h 21276"/>
                              <a:gd name="connsiteX6" fmla="*/ 2 w 21638"/>
                              <a:gd name="connsiteY6" fmla="*/ 10800 h 21276"/>
                              <a:gd name="connsiteX7" fmla="*/ 3477 w 21638"/>
                              <a:gd name="connsiteY7" fmla="*/ 0 h 21276"/>
                              <a:gd name="connsiteX0" fmla="*/ 3477 w 21638"/>
                              <a:gd name="connsiteY0" fmla="*/ 0 h 21276"/>
                              <a:gd name="connsiteX1" fmla="*/ 18127 w 21638"/>
                              <a:gd name="connsiteY1" fmla="*/ 0 h 21276"/>
                              <a:gd name="connsiteX2" fmla="*/ 21602 w 21638"/>
                              <a:gd name="connsiteY2" fmla="*/ 10800 h 21276"/>
                              <a:gd name="connsiteX3" fmla="*/ 19339 w 21638"/>
                              <a:gd name="connsiteY3" fmla="*/ 20645 h 21276"/>
                              <a:gd name="connsiteX4" fmla="*/ 10526 w 21638"/>
                              <a:gd name="connsiteY4" fmla="*/ 21276 h 21276"/>
                              <a:gd name="connsiteX5" fmla="*/ 3073 w 21638"/>
                              <a:gd name="connsiteY5" fmla="*/ 20645 h 21276"/>
                              <a:gd name="connsiteX6" fmla="*/ 2 w 21638"/>
                              <a:gd name="connsiteY6" fmla="*/ 10800 h 21276"/>
                              <a:gd name="connsiteX7" fmla="*/ 3477 w 21638"/>
                              <a:gd name="connsiteY7" fmla="*/ 0 h 21276"/>
                              <a:gd name="connsiteX0" fmla="*/ 3477 w 21638"/>
                              <a:gd name="connsiteY0" fmla="*/ 0 h 21276"/>
                              <a:gd name="connsiteX1" fmla="*/ 18127 w 21638"/>
                              <a:gd name="connsiteY1" fmla="*/ 0 h 21276"/>
                              <a:gd name="connsiteX2" fmla="*/ 21602 w 21638"/>
                              <a:gd name="connsiteY2" fmla="*/ 10800 h 21276"/>
                              <a:gd name="connsiteX3" fmla="*/ 19339 w 21638"/>
                              <a:gd name="connsiteY3" fmla="*/ 20645 h 21276"/>
                              <a:gd name="connsiteX4" fmla="*/ 10526 w 21638"/>
                              <a:gd name="connsiteY4" fmla="*/ 21276 h 21276"/>
                              <a:gd name="connsiteX5" fmla="*/ 3073 w 21638"/>
                              <a:gd name="connsiteY5" fmla="*/ 20645 h 21276"/>
                              <a:gd name="connsiteX6" fmla="*/ 2 w 21638"/>
                              <a:gd name="connsiteY6" fmla="*/ 10800 h 21276"/>
                              <a:gd name="connsiteX7" fmla="*/ 3477 w 21638"/>
                              <a:gd name="connsiteY7" fmla="*/ 0 h 21276"/>
                              <a:gd name="connsiteX0" fmla="*/ 3477 w 21604"/>
                              <a:gd name="connsiteY0" fmla="*/ 0 h 21276"/>
                              <a:gd name="connsiteX1" fmla="*/ 18127 w 21604"/>
                              <a:gd name="connsiteY1" fmla="*/ 0 h 21276"/>
                              <a:gd name="connsiteX2" fmla="*/ 21602 w 21604"/>
                              <a:gd name="connsiteY2" fmla="*/ 10800 h 21276"/>
                              <a:gd name="connsiteX3" fmla="*/ 18531 w 21604"/>
                              <a:gd name="connsiteY3" fmla="*/ 16824 h 21276"/>
                              <a:gd name="connsiteX4" fmla="*/ 10526 w 21604"/>
                              <a:gd name="connsiteY4" fmla="*/ 21276 h 21276"/>
                              <a:gd name="connsiteX5" fmla="*/ 3073 w 21604"/>
                              <a:gd name="connsiteY5" fmla="*/ 20645 h 21276"/>
                              <a:gd name="connsiteX6" fmla="*/ 2 w 21604"/>
                              <a:gd name="connsiteY6" fmla="*/ 10800 h 21276"/>
                              <a:gd name="connsiteX7" fmla="*/ 3477 w 21604"/>
                              <a:gd name="connsiteY7" fmla="*/ 0 h 21276"/>
                              <a:gd name="connsiteX0" fmla="*/ 3477 w 21604"/>
                              <a:gd name="connsiteY0" fmla="*/ 0 h 32738"/>
                              <a:gd name="connsiteX1" fmla="*/ 18127 w 21604"/>
                              <a:gd name="connsiteY1" fmla="*/ 0 h 32738"/>
                              <a:gd name="connsiteX2" fmla="*/ 21602 w 21604"/>
                              <a:gd name="connsiteY2" fmla="*/ 10800 h 32738"/>
                              <a:gd name="connsiteX3" fmla="*/ 18531 w 21604"/>
                              <a:gd name="connsiteY3" fmla="*/ 16824 h 32738"/>
                              <a:gd name="connsiteX4" fmla="*/ 10526 w 21604"/>
                              <a:gd name="connsiteY4" fmla="*/ 32738 h 32738"/>
                              <a:gd name="connsiteX5" fmla="*/ 3073 w 21604"/>
                              <a:gd name="connsiteY5" fmla="*/ 20645 h 32738"/>
                              <a:gd name="connsiteX6" fmla="*/ 2 w 21604"/>
                              <a:gd name="connsiteY6" fmla="*/ 10800 h 32738"/>
                              <a:gd name="connsiteX7" fmla="*/ 3477 w 21604"/>
                              <a:gd name="connsiteY7" fmla="*/ 0 h 32738"/>
                              <a:gd name="connsiteX0" fmla="*/ 3477 w 21614"/>
                              <a:gd name="connsiteY0" fmla="*/ 0 h 32738"/>
                              <a:gd name="connsiteX1" fmla="*/ 18127 w 21614"/>
                              <a:gd name="connsiteY1" fmla="*/ 0 h 32738"/>
                              <a:gd name="connsiteX2" fmla="*/ 21602 w 21614"/>
                              <a:gd name="connsiteY2" fmla="*/ 10800 h 32738"/>
                              <a:gd name="connsiteX3" fmla="*/ 18935 w 21614"/>
                              <a:gd name="connsiteY3" fmla="*/ 20645 h 32738"/>
                              <a:gd name="connsiteX4" fmla="*/ 10526 w 21614"/>
                              <a:gd name="connsiteY4" fmla="*/ 32738 h 32738"/>
                              <a:gd name="connsiteX5" fmla="*/ 3073 w 21614"/>
                              <a:gd name="connsiteY5" fmla="*/ 20645 h 32738"/>
                              <a:gd name="connsiteX6" fmla="*/ 2 w 21614"/>
                              <a:gd name="connsiteY6" fmla="*/ 10800 h 32738"/>
                              <a:gd name="connsiteX7" fmla="*/ 3477 w 21614"/>
                              <a:gd name="connsiteY7" fmla="*/ 0 h 32738"/>
                              <a:gd name="connsiteX0" fmla="*/ 3477 w 21614"/>
                              <a:gd name="connsiteY0" fmla="*/ 0 h 32738"/>
                              <a:gd name="connsiteX1" fmla="*/ 10332 w 21614"/>
                              <a:gd name="connsiteY1" fmla="*/ 3326 h 32738"/>
                              <a:gd name="connsiteX2" fmla="*/ 18127 w 21614"/>
                              <a:gd name="connsiteY2" fmla="*/ 0 h 32738"/>
                              <a:gd name="connsiteX3" fmla="*/ 21602 w 21614"/>
                              <a:gd name="connsiteY3" fmla="*/ 10800 h 32738"/>
                              <a:gd name="connsiteX4" fmla="*/ 18935 w 21614"/>
                              <a:gd name="connsiteY4" fmla="*/ 20645 h 32738"/>
                              <a:gd name="connsiteX5" fmla="*/ 10526 w 21614"/>
                              <a:gd name="connsiteY5" fmla="*/ 32738 h 32738"/>
                              <a:gd name="connsiteX6" fmla="*/ 3073 w 21614"/>
                              <a:gd name="connsiteY6" fmla="*/ 20645 h 32738"/>
                              <a:gd name="connsiteX7" fmla="*/ 2 w 21614"/>
                              <a:gd name="connsiteY7" fmla="*/ 10800 h 32738"/>
                              <a:gd name="connsiteX8" fmla="*/ 3477 w 21614"/>
                              <a:gd name="connsiteY8" fmla="*/ 0 h 32738"/>
                              <a:gd name="connsiteX0" fmla="*/ 3477 w 21614"/>
                              <a:gd name="connsiteY0" fmla="*/ 0 h 32738"/>
                              <a:gd name="connsiteX1" fmla="*/ 11140 w 21614"/>
                              <a:gd name="connsiteY1" fmla="*/ 5345 h 32738"/>
                              <a:gd name="connsiteX2" fmla="*/ 18127 w 21614"/>
                              <a:gd name="connsiteY2" fmla="*/ 0 h 32738"/>
                              <a:gd name="connsiteX3" fmla="*/ 21602 w 21614"/>
                              <a:gd name="connsiteY3" fmla="*/ 10800 h 32738"/>
                              <a:gd name="connsiteX4" fmla="*/ 18935 w 21614"/>
                              <a:gd name="connsiteY4" fmla="*/ 20645 h 32738"/>
                              <a:gd name="connsiteX5" fmla="*/ 10526 w 21614"/>
                              <a:gd name="connsiteY5" fmla="*/ 32738 h 32738"/>
                              <a:gd name="connsiteX6" fmla="*/ 3073 w 21614"/>
                              <a:gd name="connsiteY6" fmla="*/ 20645 h 32738"/>
                              <a:gd name="connsiteX7" fmla="*/ 2 w 21614"/>
                              <a:gd name="connsiteY7" fmla="*/ 10800 h 32738"/>
                              <a:gd name="connsiteX8" fmla="*/ 3477 w 21614"/>
                              <a:gd name="connsiteY8" fmla="*/ 0 h 3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14" h="32738">
                                <a:moveTo>
                                  <a:pt x="3477" y="0"/>
                                </a:moveTo>
                                <a:cubicBezTo>
                                  <a:pt x="5627" y="-13"/>
                                  <a:pt x="8990" y="5358"/>
                                  <a:pt x="11140" y="5345"/>
                                </a:cubicBezTo>
                                <a:lnTo>
                                  <a:pt x="18127" y="0"/>
                                </a:lnTo>
                                <a:cubicBezTo>
                                  <a:pt x="20046" y="0"/>
                                  <a:pt x="21467" y="7359"/>
                                  <a:pt x="21602" y="10800"/>
                                </a:cubicBezTo>
                                <a:cubicBezTo>
                                  <a:pt x="21737" y="14241"/>
                                  <a:pt x="20781" y="20332"/>
                                  <a:pt x="18935" y="20645"/>
                                </a:cubicBezTo>
                                <a:cubicBezTo>
                                  <a:pt x="17089" y="19048"/>
                                  <a:pt x="13035" y="27166"/>
                                  <a:pt x="10526" y="32738"/>
                                </a:cubicBezTo>
                                <a:cubicBezTo>
                                  <a:pt x="7613" y="27803"/>
                                  <a:pt x="4827" y="20958"/>
                                  <a:pt x="3073" y="20645"/>
                                </a:cubicBezTo>
                                <a:cubicBezTo>
                                  <a:pt x="1154" y="20645"/>
                                  <a:pt x="-65" y="14241"/>
                                  <a:pt x="2" y="10800"/>
                                </a:cubicBezTo>
                                <a:cubicBezTo>
                                  <a:pt x="69" y="7359"/>
                                  <a:pt x="1558" y="0"/>
                                  <a:pt x="347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9" name="Group 178"/>
                          <p:cNvGrpSpPr/>
                          <p:nvPr/>
                        </p:nvGrpSpPr>
                        <p:grpSpPr>
                          <a:xfrm>
                            <a:off x="4194261" y="3268089"/>
                            <a:ext cx="236188" cy="571806"/>
                            <a:chOff x="4194261" y="3268089"/>
                            <a:chExt cx="236188" cy="571806"/>
                          </a:xfrm>
                          <a:grpFill/>
                        </p:grpSpPr>
                        <p:sp>
                          <p:nvSpPr>
                            <p:cNvPr id="180" name="Oval 179"/>
                            <p:cNvSpPr/>
                            <p:nvPr/>
                          </p:nvSpPr>
                          <p:spPr>
                            <a:xfrm>
                              <a:off x="4254014" y="3268089"/>
                              <a:ext cx="119957" cy="1205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ounded Rectangle 180"/>
                            <p:cNvSpPr/>
                            <p:nvPr/>
                          </p:nvSpPr>
                          <p:spPr>
                            <a:xfrm>
                              <a:off x="4252282" y="3475482"/>
                              <a:ext cx="121690" cy="17221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ounded Rectangle 181"/>
                            <p:cNvSpPr/>
                            <p:nvPr/>
                          </p:nvSpPr>
                          <p:spPr>
                            <a:xfrm rot="20045895">
                              <a:off x="4194543" y="3408249"/>
                              <a:ext cx="105256" cy="79270"/>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ounded Rectangle 182"/>
                            <p:cNvSpPr/>
                            <p:nvPr/>
                          </p:nvSpPr>
                          <p:spPr>
                            <a:xfrm rot="5400000">
                              <a:off x="4153990" y="3695884"/>
                              <a:ext cx="242302" cy="45719"/>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ounded Rectangle 183"/>
                            <p:cNvSpPr/>
                            <p:nvPr/>
                          </p:nvSpPr>
                          <p:spPr>
                            <a:xfrm rot="5400000">
                              <a:off x="4229960" y="3694805"/>
                              <a:ext cx="242302" cy="45719"/>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ounded Rectangle 184"/>
                            <p:cNvSpPr/>
                            <p:nvPr/>
                          </p:nvSpPr>
                          <p:spPr>
                            <a:xfrm rot="5400000">
                              <a:off x="4326973" y="3500405"/>
                              <a:ext cx="159537" cy="47415"/>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ounded Rectangle 185"/>
                            <p:cNvSpPr/>
                            <p:nvPr/>
                          </p:nvSpPr>
                          <p:spPr>
                            <a:xfrm rot="5400000">
                              <a:off x="4137353" y="3501253"/>
                              <a:ext cx="159536" cy="45719"/>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ounded Rectangle 186"/>
                            <p:cNvSpPr/>
                            <p:nvPr/>
                          </p:nvSpPr>
                          <p:spPr>
                            <a:xfrm rot="2169889">
                              <a:off x="4324899" y="3408249"/>
                              <a:ext cx="105256" cy="79270"/>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98" name="Group 197"/>
                      <p:cNvGrpSpPr/>
                      <p:nvPr/>
                    </p:nvGrpSpPr>
                    <p:grpSpPr>
                      <a:xfrm>
                        <a:off x="1209611" y="2679004"/>
                        <a:ext cx="381803" cy="388354"/>
                        <a:chOff x="228600" y="1086398"/>
                        <a:chExt cx="533833" cy="560874"/>
                      </a:xfrm>
                      <a:solidFill>
                        <a:srgbClr val="081524"/>
                      </a:solidFill>
                    </p:grpSpPr>
                    <p:grpSp>
                      <p:nvGrpSpPr>
                        <p:cNvPr id="199" name="Group 198"/>
                        <p:cNvGrpSpPr/>
                        <p:nvPr/>
                      </p:nvGrpSpPr>
                      <p:grpSpPr>
                        <a:xfrm>
                          <a:off x="228600" y="1087454"/>
                          <a:ext cx="236188" cy="559818"/>
                          <a:chOff x="4194261" y="3268089"/>
                          <a:chExt cx="236188" cy="571806"/>
                        </a:xfrm>
                        <a:grpFill/>
                      </p:grpSpPr>
                      <p:sp>
                        <p:nvSpPr>
                          <p:cNvPr id="211" name="Terminator 73"/>
                          <p:cNvSpPr/>
                          <p:nvPr/>
                        </p:nvSpPr>
                        <p:spPr>
                          <a:xfrm>
                            <a:off x="4241545" y="3400359"/>
                            <a:ext cx="143666" cy="15442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704"/>
                              <a:gd name="connsiteX1" fmla="*/ 18127 w 21602"/>
                              <a:gd name="connsiteY1" fmla="*/ 0 h 21704"/>
                              <a:gd name="connsiteX2" fmla="*/ 21602 w 21602"/>
                              <a:gd name="connsiteY2" fmla="*/ 10800 h 21704"/>
                              <a:gd name="connsiteX3" fmla="*/ 18127 w 21602"/>
                              <a:gd name="connsiteY3" fmla="*/ 21600 h 21704"/>
                              <a:gd name="connsiteX4" fmla="*/ 10526 w 21602"/>
                              <a:gd name="connsiteY4" fmla="*/ 21276 h 21704"/>
                              <a:gd name="connsiteX5" fmla="*/ 3073 w 21602"/>
                              <a:gd name="connsiteY5" fmla="*/ 20645 h 21704"/>
                              <a:gd name="connsiteX6" fmla="*/ 2 w 21602"/>
                              <a:gd name="connsiteY6" fmla="*/ 10800 h 21704"/>
                              <a:gd name="connsiteX7" fmla="*/ 3477 w 21602"/>
                              <a:gd name="connsiteY7" fmla="*/ 0 h 21704"/>
                              <a:gd name="connsiteX0" fmla="*/ 3477 w 21602"/>
                              <a:gd name="connsiteY0" fmla="*/ 0 h 21704"/>
                              <a:gd name="connsiteX1" fmla="*/ 18127 w 21602"/>
                              <a:gd name="connsiteY1" fmla="*/ 0 h 21704"/>
                              <a:gd name="connsiteX2" fmla="*/ 21602 w 21602"/>
                              <a:gd name="connsiteY2" fmla="*/ 10800 h 21704"/>
                              <a:gd name="connsiteX3" fmla="*/ 18127 w 21602"/>
                              <a:gd name="connsiteY3" fmla="*/ 21600 h 21704"/>
                              <a:gd name="connsiteX4" fmla="*/ 10526 w 21602"/>
                              <a:gd name="connsiteY4" fmla="*/ 21276 h 21704"/>
                              <a:gd name="connsiteX5" fmla="*/ 3073 w 21602"/>
                              <a:gd name="connsiteY5" fmla="*/ 20645 h 21704"/>
                              <a:gd name="connsiteX6" fmla="*/ 2 w 21602"/>
                              <a:gd name="connsiteY6" fmla="*/ 10800 h 21704"/>
                              <a:gd name="connsiteX7" fmla="*/ 3477 w 21602"/>
                              <a:gd name="connsiteY7" fmla="*/ 0 h 21704"/>
                              <a:gd name="connsiteX0" fmla="*/ 3477 w 21602"/>
                              <a:gd name="connsiteY0" fmla="*/ 0 h 21616"/>
                              <a:gd name="connsiteX1" fmla="*/ 18127 w 21602"/>
                              <a:gd name="connsiteY1" fmla="*/ 0 h 21616"/>
                              <a:gd name="connsiteX2" fmla="*/ 21602 w 21602"/>
                              <a:gd name="connsiteY2" fmla="*/ 10800 h 21616"/>
                              <a:gd name="connsiteX3" fmla="*/ 18127 w 21602"/>
                              <a:gd name="connsiteY3" fmla="*/ 21600 h 21616"/>
                              <a:gd name="connsiteX4" fmla="*/ 10526 w 21602"/>
                              <a:gd name="connsiteY4" fmla="*/ 21276 h 21616"/>
                              <a:gd name="connsiteX5" fmla="*/ 3073 w 21602"/>
                              <a:gd name="connsiteY5" fmla="*/ 20645 h 21616"/>
                              <a:gd name="connsiteX6" fmla="*/ 2 w 21602"/>
                              <a:gd name="connsiteY6" fmla="*/ 10800 h 21616"/>
                              <a:gd name="connsiteX7" fmla="*/ 3477 w 21602"/>
                              <a:gd name="connsiteY7" fmla="*/ 0 h 21616"/>
                              <a:gd name="connsiteX0" fmla="*/ 3477 w 21602"/>
                              <a:gd name="connsiteY0" fmla="*/ 0 h 21610"/>
                              <a:gd name="connsiteX1" fmla="*/ 18127 w 21602"/>
                              <a:gd name="connsiteY1" fmla="*/ 0 h 21610"/>
                              <a:gd name="connsiteX2" fmla="*/ 21602 w 21602"/>
                              <a:gd name="connsiteY2" fmla="*/ 10800 h 21610"/>
                              <a:gd name="connsiteX3" fmla="*/ 18127 w 21602"/>
                              <a:gd name="connsiteY3" fmla="*/ 21600 h 21610"/>
                              <a:gd name="connsiteX4" fmla="*/ 10526 w 21602"/>
                              <a:gd name="connsiteY4" fmla="*/ 21276 h 21610"/>
                              <a:gd name="connsiteX5" fmla="*/ 3073 w 21602"/>
                              <a:gd name="connsiteY5" fmla="*/ 20645 h 21610"/>
                              <a:gd name="connsiteX6" fmla="*/ 2 w 21602"/>
                              <a:gd name="connsiteY6" fmla="*/ 10800 h 21610"/>
                              <a:gd name="connsiteX7" fmla="*/ 3477 w 21602"/>
                              <a:gd name="connsiteY7" fmla="*/ 0 h 21610"/>
                              <a:gd name="connsiteX0" fmla="*/ 3477 w 21602"/>
                              <a:gd name="connsiteY0" fmla="*/ 0 h 21616"/>
                              <a:gd name="connsiteX1" fmla="*/ 18127 w 21602"/>
                              <a:gd name="connsiteY1" fmla="*/ 0 h 21616"/>
                              <a:gd name="connsiteX2" fmla="*/ 21602 w 21602"/>
                              <a:gd name="connsiteY2" fmla="*/ 10800 h 21616"/>
                              <a:gd name="connsiteX3" fmla="*/ 18127 w 21602"/>
                              <a:gd name="connsiteY3" fmla="*/ 21600 h 21616"/>
                              <a:gd name="connsiteX4" fmla="*/ 10526 w 21602"/>
                              <a:gd name="connsiteY4" fmla="*/ 21276 h 21616"/>
                              <a:gd name="connsiteX5" fmla="*/ 3073 w 21602"/>
                              <a:gd name="connsiteY5" fmla="*/ 20645 h 21616"/>
                              <a:gd name="connsiteX6" fmla="*/ 2 w 21602"/>
                              <a:gd name="connsiteY6" fmla="*/ 10800 h 21616"/>
                              <a:gd name="connsiteX7" fmla="*/ 3477 w 21602"/>
                              <a:gd name="connsiteY7" fmla="*/ 0 h 21616"/>
                              <a:gd name="connsiteX0" fmla="*/ 3477 w 21602"/>
                              <a:gd name="connsiteY0" fmla="*/ 0 h 21611"/>
                              <a:gd name="connsiteX1" fmla="*/ 18127 w 21602"/>
                              <a:gd name="connsiteY1" fmla="*/ 0 h 21611"/>
                              <a:gd name="connsiteX2" fmla="*/ 21602 w 21602"/>
                              <a:gd name="connsiteY2" fmla="*/ 10800 h 21611"/>
                              <a:gd name="connsiteX3" fmla="*/ 18127 w 21602"/>
                              <a:gd name="connsiteY3" fmla="*/ 21600 h 21611"/>
                              <a:gd name="connsiteX4" fmla="*/ 10526 w 21602"/>
                              <a:gd name="connsiteY4" fmla="*/ 21276 h 21611"/>
                              <a:gd name="connsiteX5" fmla="*/ 3073 w 21602"/>
                              <a:gd name="connsiteY5" fmla="*/ 20645 h 21611"/>
                              <a:gd name="connsiteX6" fmla="*/ 2 w 21602"/>
                              <a:gd name="connsiteY6" fmla="*/ 10800 h 21611"/>
                              <a:gd name="connsiteX7" fmla="*/ 3477 w 21602"/>
                              <a:gd name="connsiteY7" fmla="*/ 0 h 21611"/>
                              <a:gd name="connsiteX0" fmla="*/ 3477 w 21638"/>
                              <a:gd name="connsiteY0" fmla="*/ 0 h 21276"/>
                              <a:gd name="connsiteX1" fmla="*/ 18127 w 21638"/>
                              <a:gd name="connsiteY1" fmla="*/ 0 h 21276"/>
                              <a:gd name="connsiteX2" fmla="*/ 21602 w 21638"/>
                              <a:gd name="connsiteY2" fmla="*/ 10800 h 21276"/>
                              <a:gd name="connsiteX3" fmla="*/ 19339 w 21638"/>
                              <a:gd name="connsiteY3" fmla="*/ 14914 h 21276"/>
                              <a:gd name="connsiteX4" fmla="*/ 10526 w 21638"/>
                              <a:gd name="connsiteY4" fmla="*/ 21276 h 21276"/>
                              <a:gd name="connsiteX5" fmla="*/ 3073 w 21638"/>
                              <a:gd name="connsiteY5" fmla="*/ 20645 h 21276"/>
                              <a:gd name="connsiteX6" fmla="*/ 2 w 21638"/>
                              <a:gd name="connsiteY6" fmla="*/ 10800 h 21276"/>
                              <a:gd name="connsiteX7" fmla="*/ 3477 w 21638"/>
                              <a:gd name="connsiteY7" fmla="*/ 0 h 21276"/>
                              <a:gd name="connsiteX0" fmla="*/ 3477 w 21638"/>
                              <a:gd name="connsiteY0" fmla="*/ 0 h 21276"/>
                              <a:gd name="connsiteX1" fmla="*/ 18127 w 21638"/>
                              <a:gd name="connsiteY1" fmla="*/ 0 h 21276"/>
                              <a:gd name="connsiteX2" fmla="*/ 21602 w 21638"/>
                              <a:gd name="connsiteY2" fmla="*/ 10800 h 21276"/>
                              <a:gd name="connsiteX3" fmla="*/ 19339 w 21638"/>
                              <a:gd name="connsiteY3" fmla="*/ 20645 h 21276"/>
                              <a:gd name="connsiteX4" fmla="*/ 10526 w 21638"/>
                              <a:gd name="connsiteY4" fmla="*/ 21276 h 21276"/>
                              <a:gd name="connsiteX5" fmla="*/ 3073 w 21638"/>
                              <a:gd name="connsiteY5" fmla="*/ 20645 h 21276"/>
                              <a:gd name="connsiteX6" fmla="*/ 2 w 21638"/>
                              <a:gd name="connsiteY6" fmla="*/ 10800 h 21276"/>
                              <a:gd name="connsiteX7" fmla="*/ 3477 w 21638"/>
                              <a:gd name="connsiteY7" fmla="*/ 0 h 21276"/>
                              <a:gd name="connsiteX0" fmla="*/ 3477 w 21638"/>
                              <a:gd name="connsiteY0" fmla="*/ 0 h 21276"/>
                              <a:gd name="connsiteX1" fmla="*/ 18127 w 21638"/>
                              <a:gd name="connsiteY1" fmla="*/ 0 h 21276"/>
                              <a:gd name="connsiteX2" fmla="*/ 21602 w 21638"/>
                              <a:gd name="connsiteY2" fmla="*/ 10800 h 21276"/>
                              <a:gd name="connsiteX3" fmla="*/ 19339 w 21638"/>
                              <a:gd name="connsiteY3" fmla="*/ 20645 h 21276"/>
                              <a:gd name="connsiteX4" fmla="*/ 10526 w 21638"/>
                              <a:gd name="connsiteY4" fmla="*/ 21276 h 21276"/>
                              <a:gd name="connsiteX5" fmla="*/ 3073 w 21638"/>
                              <a:gd name="connsiteY5" fmla="*/ 20645 h 21276"/>
                              <a:gd name="connsiteX6" fmla="*/ 2 w 21638"/>
                              <a:gd name="connsiteY6" fmla="*/ 10800 h 21276"/>
                              <a:gd name="connsiteX7" fmla="*/ 3477 w 21638"/>
                              <a:gd name="connsiteY7" fmla="*/ 0 h 21276"/>
                              <a:gd name="connsiteX0" fmla="*/ 3477 w 21638"/>
                              <a:gd name="connsiteY0" fmla="*/ 0 h 21276"/>
                              <a:gd name="connsiteX1" fmla="*/ 18127 w 21638"/>
                              <a:gd name="connsiteY1" fmla="*/ 0 h 21276"/>
                              <a:gd name="connsiteX2" fmla="*/ 21602 w 21638"/>
                              <a:gd name="connsiteY2" fmla="*/ 10800 h 21276"/>
                              <a:gd name="connsiteX3" fmla="*/ 19339 w 21638"/>
                              <a:gd name="connsiteY3" fmla="*/ 20645 h 21276"/>
                              <a:gd name="connsiteX4" fmla="*/ 10526 w 21638"/>
                              <a:gd name="connsiteY4" fmla="*/ 21276 h 21276"/>
                              <a:gd name="connsiteX5" fmla="*/ 3073 w 21638"/>
                              <a:gd name="connsiteY5" fmla="*/ 20645 h 21276"/>
                              <a:gd name="connsiteX6" fmla="*/ 2 w 21638"/>
                              <a:gd name="connsiteY6" fmla="*/ 10800 h 21276"/>
                              <a:gd name="connsiteX7" fmla="*/ 3477 w 21638"/>
                              <a:gd name="connsiteY7" fmla="*/ 0 h 21276"/>
                              <a:gd name="connsiteX0" fmla="*/ 3477 w 21604"/>
                              <a:gd name="connsiteY0" fmla="*/ 0 h 21276"/>
                              <a:gd name="connsiteX1" fmla="*/ 18127 w 21604"/>
                              <a:gd name="connsiteY1" fmla="*/ 0 h 21276"/>
                              <a:gd name="connsiteX2" fmla="*/ 21602 w 21604"/>
                              <a:gd name="connsiteY2" fmla="*/ 10800 h 21276"/>
                              <a:gd name="connsiteX3" fmla="*/ 18531 w 21604"/>
                              <a:gd name="connsiteY3" fmla="*/ 16824 h 21276"/>
                              <a:gd name="connsiteX4" fmla="*/ 10526 w 21604"/>
                              <a:gd name="connsiteY4" fmla="*/ 21276 h 21276"/>
                              <a:gd name="connsiteX5" fmla="*/ 3073 w 21604"/>
                              <a:gd name="connsiteY5" fmla="*/ 20645 h 21276"/>
                              <a:gd name="connsiteX6" fmla="*/ 2 w 21604"/>
                              <a:gd name="connsiteY6" fmla="*/ 10800 h 21276"/>
                              <a:gd name="connsiteX7" fmla="*/ 3477 w 21604"/>
                              <a:gd name="connsiteY7" fmla="*/ 0 h 21276"/>
                              <a:gd name="connsiteX0" fmla="*/ 3477 w 21604"/>
                              <a:gd name="connsiteY0" fmla="*/ 0 h 32738"/>
                              <a:gd name="connsiteX1" fmla="*/ 18127 w 21604"/>
                              <a:gd name="connsiteY1" fmla="*/ 0 h 32738"/>
                              <a:gd name="connsiteX2" fmla="*/ 21602 w 21604"/>
                              <a:gd name="connsiteY2" fmla="*/ 10800 h 32738"/>
                              <a:gd name="connsiteX3" fmla="*/ 18531 w 21604"/>
                              <a:gd name="connsiteY3" fmla="*/ 16824 h 32738"/>
                              <a:gd name="connsiteX4" fmla="*/ 10526 w 21604"/>
                              <a:gd name="connsiteY4" fmla="*/ 32738 h 32738"/>
                              <a:gd name="connsiteX5" fmla="*/ 3073 w 21604"/>
                              <a:gd name="connsiteY5" fmla="*/ 20645 h 32738"/>
                              <a:gd name="connsiteX6" fmla="*/ 2 w 21604"/>
                              <a:gd name="connsiteY6" fmla="*/ 10800 h 32738"/>
                              <a:gd name="connsiteX7" fmla="*/ 3477 w 21604"/>
                              <a:gd name="connsiteY7" fmla="*/ 0 h 32738"/>
                              <a:gd name="connsiteX0" fmla="*/ 3477 w 21614"/>
                              <a:gd name="connsiteY0" fmla="*/ 0 h 32738"/>
                              <a:gd name="connsiteX1" fmla="*/ 18127 w 21614"/>
                              <a:gd name="connsiteY1" fmla="*/ 0 h 32738"/>
                              <a:gd name="connsiteX2" fmla="*/ 21602 w 21614"/>
                              <a:gd name="connsiteY2" fmla="*/ 10800 h 32738"/>
                              <a:gd name="connsiteX3" fmla="*/ 18935 w 21614"/>
                              <a:gd name="connsiteY3" fmla="*/ 20645 h 32738"/>
                              <a:gd name="connsiteX4" fmla="*/ 10526 w 21614"/>
                              <a:gd name="connsiteY4" fmla="*/ 32738 h 32738"/>
                              <a:gd name="connsiteX5" fmla="*/ 3073 w 21614"/>
                              <a:gd name="connsiteY5" fmla="*/ 20645 h 32738"/>
                              <a:gd name="connsiteX6" fmla="*/ 2 w 21614"/>
                              <a:gd name="connsiteY6" fmla="*/ 10800 h 32738"/>
                              <a:gd name="connsiteX7" fmla="*/ 3477 w 21614"/>
                              <a:gd name="connsiteY7" fmla="*/ 0 h 32738"/>
                              <a:gd name="connsiteX0" fmla="*/ 3477 w 21614"/>
                              <a:gd name="connsiteY0" fmla="*/ 0 h 32738"/>
                              <a:gd name="connsiteX1" fmla="*/ 10332 w 21614"/>
                              <a:gd name="connsiteY1" fmla="*/ 3326 h 32738"/>
                              <a:gd name="connsiteX2" fmla="*/ 18127 w 21614"/>
                              <a:gd name="connsiteY2" fmla="*/ 0 h 32738"/>
                              <a:gd name="connsiteX3" fmla="*/ 21602 w 21614"/>
                              <a:gd name="connsiteY3" fmla="*/ 10800 h 32738"/>
                              <a:gd name="connsiteX4" fmla="*/ 18935 w 21614"/>
                              <a:gd name="connsiteY4" fmla="*/ 20645 h 32738"/>
                              <a:gd name="connsiteX5" fmla="*/ 10526 w 21614"/>
                              <a:gd name="connsiteY5" fmla="*/ 32738 h 32738"/>
                              <a:gd name="connsiteX6" fmla="*/ 3073 w 21614"/>
                              <a:gd name="connsiteY6" fmla="*/ 20645 h 32738"/>
                              <a:gd name="connsiteX7" fmla="*/ 2 w 21614"/>
                              <a:gd name="connsiteY7" fmla="*/ 10800 h 32738"/>
                              <a:gd name="connsiteX8" fmla="*/ 3477 w 21614"/>
                              <a:gd name="connsiteY8" fmla="*/ 0 h 32738"/>
                              <a:gd name="connsiteX0" fmla="*/ 3477 w 21614"/>
                              <a:gd name="connsiteY0" fmla="*/ 0 h 32738"/>
                              <a:gd name="connsiteX1" fmla="*/ 11140 w 21614"/>
                              <a:gd name="connsiteY1" fmla="*/ 5345 h 32738"/>
                              <a:gd name="connsiteX2" fmla="*/ 18127 w 21614"/>
                              <a:gd name="connsiteY2" fmla="*/ 0 h 32738"/>
                              <a:gd name="connsiteX3" fmla="*/ 21602 w 21614"/>
                              <a:gd name="connsiteY3" fmla="*/ 10800 h 32738"/>
                              <a:gd name="connsiteX4" fmla="*/ 18935 w 21614"/>
                              <a:gd name="connsiteY4" fmla="*/ 20645 h 32738"/>
                              <a:gd name="connsiteX5" fmla="*/ 10526 w 21614"/>
                              <a:gd name="connsiteY5" fmla="*/ 32738 h 32738"/>
                              <a:gd name="connsiteX6" fmla="*/ 3073 w 21614"/>
                              <a:gd name="connsiteY6" fmla="*/ 20645 h 32738"/>
                              <a:gd name="connsiteX7" fmla="*/ 2 w 21614"/>
                              <a:gd name="connsiteY7" fmla="*/ 10800 h 32738"/>
                              <a:gd name="connsiteX8" fmla="*/ 3477 w 21614"/>
                              <a:gd name="connsiteY8" fmla="*/ 0 h 3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14" h="32738">
                                <a:moveTo>
                                  <a:pt x="3477" y="0"/>
                                </a:moveTo>
                                <a:cubicBezTo>
                                  <a:pt x="5627" y="-13"/>
                                  <a:pt x="8990" y="5358"/>
                                  <a:pt x="11140" y="5345"/>
                                </a:cubicBezTo>
                                <a:lnTo>
                                  <a:pt x="18127" y="0"/>
                                </a:lnTo>
                                <a:cubicBezTo>
                                  <a:pt x="20046" y="0"/>
                                  <a:pt x="21467" y="7359"/>
                                  <a:pt x="21602" y="10800"/>
                                </a:cubicBezTo>
                                <a:cubicBezTo>
                                  <a:pt x="21737" y="14241"/>
                                  <a:pt x="20781" y="20332"/>
                                  <a:pt x="18935" y="20645"/>
                                </a:cubicBezTo>
                                <a:cubicBezTo>
                                  <a:pt x="17089" y="19048"/>
                                  <a:pt x="13035" y="27166"/>
                                  <a:pt x="10526" y="32738"/>
                                </a:cubicBezTo>
                                <a:cubicBezTo>
                                  <a:pt x="7613" y="27803"/>
                                  <a:pt x="4827" y="20958"/>
                                  <a:pt x="3073" y="20645"/>
                                </a:cubicBezTo>
                                <a:cubicBezTo>
                                  <a:pt x="1154" y="20645"/>
                                  <a:pt x="-65" y="14241"/>
                                  <a:pt x="2" y="10800"/>
                                </a:cubicBezTo>
                                <a:cubicBezTo>
                                  <a:pt x="69" y="7359"/>
                                  <a:pt x="1558" y="0"/>
                                  <a:pt x="347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2" name="Group 211"/>
                          <p:cNvGrpSpPr/>
                          <p:nvPr/>
                        </p:nvGrpSpPr>
                        <p:grpSpPr>
                          <a:xfrm>
                            <a:off x="4194261" y="3268089"/>
                            <a:ext cx="236188" cy="571806"/>
                            <a:chOff x="4194261" y="3268089"/>
                            <a:chExt cx="236188" cy="571806"/>
                          </a:xfrm>
                          <a:grpFill/>
                        </p:grpSpPr>
                        <p:sp>
                          <p:nvSpPr>
                            <p:cNvPr id="213" name="Oval 212"/>
                            <p:cNvSpPr/>
                            <p:nvPr/>
                          </p:nvSpPr>
                          <p:spPr>
                            <a:xfrm>
                              <a:off x="4254014" y="3268089"/>
                              <a:ext cx="119957" cy="1205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ounded Rectangle 213"/>
                            <p:cNvSpPr/>
                            <p:nvPr/>
                          </p:nvSpPr>
                          <p:spPr>
                            <a:xfrm>
                              <a:off x="4252282" y="3475482"/>
                              <a:ext cx="121690" cy="17221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ounded Rectangle 214"/>
                            <p:cNvSpPr/>
                            <p:nvPr/>
                          </p:nvSpPr>
                          <p:spPr>
                            <a:xfrm rot="20045895">
                              <a:off x="4194543" y="3408249"/>
                              <a:ext cx="105256" cy="79270"/>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ounded Rectangle 215"/>
                            <p:cNvSpPr/>
                            <p:nvPr/>
                          </p:nvSpPr>
                          <p:spPr>
                            <a:xfrm rot="5400000">
                              <a:off x="4153990" y="3695884"/>
                              <a:ext cx="242302" cy="45719"/>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ounded Rectangle 216"/>
                            <p:cNvSpPr/>
                            <p:nvPr/>
                          </p:nvSpPr>
                          <p:spPr>
                            <a:xfrm rot="5400000">
                              <a:off x="4229960" y="3694805"/>
                              <a:ext cx="242302" cy="45719"/>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ounded Rectangle 217"/>
                            <p:cNvSpPr/>
                            <p:nvPr/>
                          </p:nvSpPr>
                          <p:spPr>
                            <a:xfrm rot="5400000">
                              <a:off x="4326973" y="3500405"/>
                              <a:ext cx="159537" cy="47415"/>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ounded Rectangle 218"/>
                            <p:cNvSpPr/>
                            <p:nvPr/>
                          </p:nvSpPr>
                          <p:spPr>
                            <a:xfrm rot="5400000">
                              <a:off x="4137353" y="3501253"/>
                              <a:ext cx="159536" cy="45719"/>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ounded Rectangle 219"/>
                            <p:cNvSpPr/>
                            <p:nvPr/>
                          </p:nvSpPr>
                          <p:spPr>
                            <a:xfrm rot="2169889">
                              <a:off x="4324899" y="3408249"/>
                              <a:ext cx="105256" cy="79270"/>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0" name="Group 199"/>
                        <p:cNvGrpSpPr/>
                        <p:nvPr/>
                      </p:nvGrpSpPr>
                      <p:grpSpPr>
                        <a:xfrm>
                          <a:off x="526245" y="1086398"/>
                          <a:ext cx="236188" cy="559818"/>
                          <a:chOff x="4194261" y="3268089"/>
                          <a:chExt cx="236188" cy="571806"/>
                        </a:xfrm>
                        <a:grpFill/>
                      </p:grpSpPr>
                      <p:sp>
                        <p:nvSpPr>
                          <p:cNvPr id="201" name="Terminator 73"/>
                          <p:cNvSpPr/>
                          <p:nvPr/>
                        </p:nvSpPr>
                        <p:spPr>
                          <a:xfrm>
                            <a:off x="4241545" y="3400359"/>
                            <a:ext cx="143666" cy="15442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704"/>
                              <a:gd name="connsiteX1" fmla="*/ 18127 w 21602"/>
                              <a:gd name="connsiteY1" fmla="*/ 0 h 21704"/>
                              <a:gd name="connsiteX2" fmla="*/ 21602 w 21602"/>
                              <a:gd name="connsiteY2" fmla="*/ 10800 h 21704"/>
                              <a:gd name="connsiteX3" fmla="*/ 18127 w 21602"/>
                              <a:gd name="connsiteY3" fmla="*/ 21600 h 21704"/>
                              <a:gd name="connsiteX4" fmla="*/ 10526 w 21602"/>
                              <a:gd name="connsiteY4" fmla="*/ 21276 h 21704"/>
                              <a:gd name="connsiteX5" fmla="*/ 3073 w 21602"/>
                              <a:gd name="connsiteY5" fmla="*/ 20645 h 21704"/>
                              <a:gd name="connsiteX6" fmla="*/ 2 w 21602"/>
                              <a:gd name="connsiteY6" fmla="*/ 10800 h 21704"/>
                              <a:gd name="connsiteX7" fmla="*/ 3477 w 21602"/>
                              <a:gd name="connsiteY7" fmla="*/ 0 h 21704"/>
                              <a:gd name="connsiteX0" fmla="*/ 3477 w 21602"/>
                              <a:gd name="connsiteY0" fmla="*/ 0 h 21704"/>
                              <a:gd name="connsiteX1" fmla="*/ 18127 w 21602"/>
                              <a:gd name="connsiteY1" fmla="*/ 0 h 21704"/>
                              <a:gd name="connsiteX2" fmla="*/ 21602 w 21602"/>
                              <a:gd name="connsiteY2" fmla="*/ 10800 h 21704"/>
                              <a:gd name="connsiteX3" fmla="*/ 18127 w 21602"/>
                              <a:gd name="connsiteY3" fmla="*/ 21600 h 21704"/>
                              <a:gd name="connsiteX4" fmla="*/ 10526 w 21602"/>
                              <a:gd name="connsiteY4" fmla="*/ 21276 h 21704"/>
                              <a:gd name="connsiteX5" fmla="*/ 3073 w 21602"/>
                              <a:gd name="connsiteY5" fmla="*/ 20645 h 21704"/>
                              <a:gd name="connsiteX6" fmla="*/ 2 w 21602"/>
                              <a:gd name="connsiteY6" fmla="*/ 10800 h 21704"/>
                              <a:gd name="connsiteX7" fmla="*/ 3477 w 21602"/>
                              <a:gd name="connsiteY7" fmla="*/ 0 h 21704"/>
                              <a:gd name="connsiteX0" fmla="*/ 3477 w 21602"/>
                              <a:gd name="connsiteY0" fmla="*/ 0 h 21616"/>
                              <a:gd name="connsiteX1" fmla="*/ 18127 w 21602"/>
                              <a:gd name="connsiteY1" fmla="*/ 0 h 21616"/>
                              <a:gd name="connsiteX2" fmla="*/ 21602 w 21602"/>
                              <a:gd name="connsiteY2" fmla="*/ 10800 h 21616"/>
                              <a:gd name="connsiteX3" fmla="*/ 18127 w 21602"/>
                              <a:gd name="connsiteY3" fmla="*/ 21600 h 21616"/>
                              <a:gd name="connsiteX4" fmla="*/ 10526 w 21602"/>
                              <a:gd name="connsiteY4" fmla="*/ 21276 h 21616"/>
                              <a:gd name="connsiteX5" fmla="*/ 3073 w 21602"/>
                              <a:gd name="connsiteY5" fmla="*/ 20645 h 21616"/>
                              <a:gd name="connsiteX6" fmla="*/ 2 w 21602"/>
                              <a:gd name="connsiteY6" fmla="*/ 10800 h 21616"/>
                              <a:gd name="connsiteX7" fmla="*/ 3477 w 21602"/>
                              <a:gd name="connsiteY7" fmla="*/ 0 h 21616"/>
                              <a:gd name="connsiteX0" fmla="*/ 3477 w 21602"/>
                              <a:gd name="connsiteY0" fmla="*/ 0 h 21610"/>
                              <a:gd name="connsiteX1" fmla="*/ 18127 w 21602"/>
                              <a:gd name="connsiteY1" fmla="*/ 0 h 21610"/>
                              <a:gd name="connsiteX2" fmla="*/ 21602 w 21602"/>
                              <a:gd name="connsiteY2" fmla="*/ 10800 h 21610"/>
                              <a:gd name="connsiteX3" fmla="*/ 18127 w 21602"/>
                              <a:gd name="connsiteY3" fmla="*/ 21600 h 21610"/>
                              <a:gd name="connsiteX4" fmla="*/ 10526 w 21602"/>
                              <a:gd name="connsiteY4" fmla="*/ 21276 h 21610"/>
                              <a:gd name="connsiteX5" fmla="*/ 3073 w 21602"/>
                              <a:gd name="connsiteY5" fmla="*/ 20645 h 21610"/>
                              <a:gd name="connsiteX6" fmla="*/ 2 w 21602"/>
                              <a:gd name="connsiteY6" fmla="*/ 10800 h 21610"/>
                              <a:gd name="connsiteX7" fmla="*/ 3477 w 21602"/>
                              <a:gd name="connsiteY7" fmla="*/ 0 h 21610"/>
                              <a:gd name="connsiteX0" fmla="*/ 3477 w 21602"/>
                              <a:gd name="connsiteY0" fmla="*/ 0 h 21616"/>
                              <a:gd name="connsiteX1" fmla="*/ 18127 w 21602"/>
                              <a:gd name="connsiteY1" fmla="*/ 0 h 21616"/>
                              <a:gd name="connsiteX2" fmla="*/ 21602 w 21602"/>
                              <a:gd name="connsiteY2" fmla="*/ 10800 h 21616"/>
                              <a:gd name="connsiteX3" fmla="*/ 18127 w 21602"/>
                              <a:gd name="connsiteY3" fmla="*/ 21600 h 21616"/>
                              <a:gd name="connsiteX4" fmla="*/ 10526 w 21602"/>
                              <a:gd name="connsiteY4" fmla="*/ 21276 h 21616"/>
                              <a:gd name="connsiteX5" fmla="*/ 3073 w 21602"/>
                              <a:gd name="connsiteY5" fmla="*/ 20645 h 21616"/>
                              <a:gd name="connsiteX6" fmla="*/ 2 w 21602"/>
                              <a:gd name="connsiteY6" fmla="*/ 10800 h 21616"/>
                              <a:gd name="connsiteX7" fmla="*/ 3477 w 21602"/>
                              <a:gd name="connsiteY7" fmla="*/ 0 h 21616"/>
                              <a:gd name="connsiteX0" fmla="*/ 3477 w 21602"/>
                              <a:gd name="connsiteY0" fmla="*/ 0 h 21611"/>
                              <a:gd name="connsiteX1" fmla="*/ 18127 w 21602"/>
                              <a:gd name="connsiteY1" fmla="*/ 0 h 21611"/>
                              <a:gd name="connsiteX2" fmla="*/ 21602 w 21602"/>
                              <a:gd name="connsiteY2" fmla="*/ 10800 h 21611"/>
                              <a:gd name="connsiteX3" fmla="*/ 18127 w 21602"/>
                              <a:gd name="connsiteY3" fmla="*/ 21600 h 21611"/>
                              <a:gd name="connsiteX4" fmla="*/ 10526 w 21602"/>
                              <a:gd name="connsiteY4" fmla="*/ 21276 h 21611"/>
                              <a:gd name="connsiteX5" fmla="*/ 3073 w 21602"/>
                              <a:gd name="connsiteY5" fmla="*/ 20645 h 21611"/>
                              <a:gd name="connsiteX6" fmla="*/ 2 w 21602"/>
                              <a:gd name="connsiteY6" fmla="*/ 10800 h 21611"/>
                              <a:gd name="connsiteX7" fmla="*/ 3477 w 21602"/>
                              <a:gd name="connsiteY7" fmla="*/ 0 h 21611"/>
                              <a:gd name="connsiteX0" fmla="*/ 3477 w 21638"/>
                              <a:gd name="connsiteY0" fmla="*/ 0 h 21276"/>
                              <a:gd name="connsiteX1" fmla="*/ 18127 w 21638"/>
                              <a:gd name="connsiteY1" fmla="*/ 0 h 21276"/>
                              <a:gd name="connsiteX2" fmla="*/ 21602 w 21638"/>
                              <a:gd name="connsiteY2" fmla="*/ 10800 h 21276"/>
                              <a:gd name="connsiteX3" fmla="*/ 19339 w 21638"/>
                              <a:gd name="connsiteY3" fmla="*/ 14914 h 21276"/>
                              <a:gd name="connsiteX4" fmla="*/ 10526 w 21638"/>
                              <a:gd name="connsiteY4" fmla="*/ 21276 h 21276"/>
                              <a:gd name="connsiteX5" fmla="*/ 3073 w 21638"/>
                              <a:gd name="connsiteY5" fmla="*/ 20645 h 21276"/>
                              <a:gd name="connsiteX6" fmla="*/ 2 w 21638"/>
                              <a:gd name="connsiteY6" fmla="*/ 10800 h 21276"/>
                              <a:gd name="connsiteX7" fmla="*/ 3477 w 21638"/>
                              <a:gd name="connsiteY7" fmla="*/ 0 h 21276"/>
                              <a:gd name="connsiteX0" fmla="*/ 3477 w 21638"/>
                              <a:gd name="connsiteY0" fmla="*/ 0 h 21276"/>
                              <a:gd name="connsiteX1" fmla="*/ 18127 w 21638"/>
                              <a:gd name="connsiteY1" fmla="*/ 0 h 21276"/>
                              <a:gd name="connsiteX2" fmla="*/ 21602 w 21638"/>
                              <a:gd name="connsiteY2" fmla="*/ 10800 h 21276"/>
                              <a:gd name="connsiteX3" fmla="*/ 19339 w 21638"/>
                              <a:gd name="connsiteY3" fmla="*/ 20645 h 21276"/>
                              <a:gd name="connsiteX4" fmla="*/ 10526 w 21638"/>
                              <a:gd name="connsiteY4" fmla="*/ 21276 h 21276"/>
                              <a:gd name="connsiteX5" fmla="*/ 3073 w 21638"/>
                              <a:gd name="connsiteY5" fmla="*/ 20645 h 21276"/>
                              <a:gd name="connsiteX6" fmla="*/ 2 w 21638"/>
                              <a:gd name="connsiteY6" fmla="*/ 10800 h 21276"/>
                              <a:gd name="connsiteX7" fmla="*/ 3477 w 21638"/>
                              <a:gd name="connsiteY7" fmla="*/ 0 h 21276"/>
                              <a:gd name="connsiteX0" fmla="*/ 3477 w 21638"/>
                              <a:gd name="connsiteY0" fmla="*/ 0 h 21276"/>
                              <a:gd name="connsiteX1" fmla="*/ 18127 w 21638"/>
                              <a:gd name="connsiteY1" fmla="*/ 0 h 21276"/>
                              <a:gd name="connsiteX2" fmla="*/ 21602 w 21638"/>
                              <a:gd name="connsiteY2" fmla="*/ 10800 h 21276"/>
                              <a:gd name="connsiteX3" fmla="*/ 19339 w 21638"/>
                              <a:gd name="connsiteY3" fmla="*/ 20645 h 21276"/>
                              <a:gd name="connsiteX4" fmla="*/ 10526 w 21638"/>
                              <a:gd name="connsiteY4" fmla="*/ 21276 h 21276"/>
                              <a:gd name="connsiteX5" fmla="*/ 3073 w 21638"/>
                              <a:gd name="connsiteY5" fmla="*/ 20645 h 21276"/>
                              <a:gd name="connsiteX6" fmla="*/ 2 w 21638"/>
                              <a:gd name="connsiteY6" fmla="*/ 10800 h 21276"/>
                              <a:gd name="connsiteX7" fmla="*/ 3477 w 21638"/>
                              <a:gd name="connsiteY7" fmla="*/ 0 h 21276"/>
                              <a:gd name="connsiteX0" fmla="*/ 3477 w 21638"/>
                              <a:gd name="connsiteY0" fmla="*/ 0 h 21276"/>
                              <a:gd name="connsiteX1" fmla="*/ 18127 w 21638"/>
                              <a:gd name="connsiteY1" fmla="*/ 0 h 21276"/>
                              <a:gd name="connsiteX2" fmla="*/ 21602 w 21638"/>
                              <a:gd name="connsiteY2" fmla="*/ 10800 h 21276"/>
                              <a:gd name="connsiteX3" fmla="*/ 19339 w 21638"/>
                              <a:gd name="connsiteY3" fmla="*/ 20645 h 21276"/>
                              <a:gd name="connsiteX4" fmla="*/ 10526 w 21638"/>
                              <a:gd name="connsiteY4" fmla="*/ 21276 h 21276"/>
                              <a:gd name="connsiteX5" fmla="*/ 3073 w 21638"/>
                              <a:gd name="connsiteY5" fmla="*/ 20645 h 21276"/>
                              <a:gd name="connsiteX6" fmla="*/ 2 w 21638"/>
                              <a:gd name="connsiteY6" fmla="*/ 10800 h 21276"/>
                              <a:gd name="connsiteX7" fmla="*/ 3477 w 21638"/>
                              <a:gd name="connsiteY7" fmla="*/ 0 h 21276"/>
                              <a:gd name="connsiteX0" fmla="*/ 3477 w 21604"/>
                              <a:gd name="connsiteY0" fmla="*/ 0 h 21276"/>
                              <a:gd name="connsiteX1" fmla="*/ 18127 w 21604"/>
                              <a:gd name="connsiteY1" fmla="*/ 0 h 21276"/>
                              <a:gd name="connsiteX2" fmla="*/ 21602 w 21604"/>
                              <a:gd name="connsiteY2" fmla="*/ 10800 h 21276"/>
                              <a:gd name="connsiteX3" fmla="*/ 18531 w 21604"/>
                              <a:gd name="connsiteY3" fmla="*/ 16824 h 21276"/>
                              <a:gd name="connsiteX4" fmla="*/ 10526 w 21604"/>
                              <a:gd name="connsiteY4" fmla="*/ 21276 h 21276"/>
                              <a:gd name="connsiteX5" fmla="*/ 3073 w 21604"/>
                              <a:gd name="connsiteY5" fmla="*/ 20645 h 21276"/>
                              <a:gd name="connsiteX6" fmla="*/ 2 w 21604"/>
                              <a:gd name="connsiteY6" fmla="*/ 10800 h 21276"/>
                              <a:gd name="connsiteX7" fmla="*/ 3477 w 21604"/>
                              <a:gd name="connsiteY7" fmla="*/ 0 h 21276"/>
                              <a:gd name="connsiteX0" fmla="*/ 3477 w 21604"/>
                              <a:gd name="connsiteY0" fmla="*/ 0 h 32738"/>
                              <a:gd name="connsiteX1" fmla="*/ 18127 w 21604"/>
                              <a:gd name="connsiteY1" fmla="*/ 0 h 32738"/>
                              <a:gd name="connsiteX2" fmla="*/ 21602 w 21604"/>
                              <a:gd name="connsiteY2" fmla="*/ 10800 h 32738"/>
                              <a:gd name="connsiteX3" fmla="*/ 18531 w 21604"/>
                              <a:gd name="connsiteY3" fmla="*/ 16824 h 32738"/>
                              <a:gd name="connsiteX4" fmla="*/ 10526 w 21604"/>
                              <a:gd name="connsiteY4" fmla="*/ 32738 h 32738"/>
                              <a:gd name="connsiteX5" fmla="*/ 3073 w 21604"/>
                              <a:gd name="connsiteY5" fmla="*/ 20645 h 32738"/>
                              <a:gd name="connsiteX6" fmla="*/ 2 w 21604"/>
                              <a:gd name="connsiteY6" fmla="*/ 10800 h 32738"/>
                              <a:gd name="connsiteX7" fmla="*/ 3477 w 21604"/>
                              <a:gd name="connsiteY7" fmla="*/ 0 h 32738"/>
                              <a:gd name="connsiteX0" fmla="*/ 3477 w 21614"/>
                              <a:gd name="connsiteY0" fmla="*/ 0 h 32738"/>
                              <a:gd name="connsiteX1" fmla="*/ 18127 w 21614"/>
                              <a:gd name="connsiteY1" fmla="*/ 0 h 32738"/>
                              <a:gd name="connsiteX2" fmla="*/ 21602 w 21614"/>
                              <a:gd name="connsiteY2" fmla="*/ 10800 h 32738"/>
                              <a:gd name="connsiteX3" fmla="*/ 18935 w 21614"/>
                              <a:gd name="connsiteY3" fmla="*/ 20645 h 32738"/>
                              <a:gd name="connsiteX4" fmla="*/ 10526 w 21614"/>
                              <a:gd name="connsiteY4" fmla="*/ 32738 h 32738"/>
                              <a:gd name="connsiteX5" fmla="*/ 3073 w 21614"/>
                              <a:gd name="connsiteY5" fmla="*/ 20645 h 32738"/>
                              <a:gd name="connsiteX6" fmla="*/ 2 w 21614"/>
                              <a:gd name="connsiteY6" fmla="*/ 10800 h 32738"/>
                              <a:gd name="connsiteX7" fmla="*/ 3477 w 21614"/>
                              <a:gd name="connsiteY7" fmla="*/ 0 h 32738"/>
                              <a:gd name="connsiteX0" fmla="*/ 3477 w 21614"/>
                              <a:gd name="connsiteY0" fmla="*/ 0 h 32738"/>
                              <a:gd name="connsiteX1" fmla="*/ 10332 w 21614"/>
                              <a:gd name="connsiteY1" fmla="*/ 3326 h 32738"/>
                              <a:gd name="connsiteX2" fmla="*/ 18127 w 21614"/>
                              <a:gd name="connsiteY2" fmla="*/ 0 h 32738"/>
                              <a:gd name="connsiteX3" fmla="*/ 21602 w 21614"/>
                              <a:gd name="connsiteY3" fmla="*/ 10800 h 32738"/>
                              <a:gd name="connsiteX4" fmla="*/ 18935 w 21614"/>
                              <a:gd name="connsiteY4" fmla="*/ 20645 h 32738"/>
                              <a:gd name="connsiteX5" fmla="*/ 10526 w 21614"/>
                              <a:gd name="connsiteY5" fmla="*/ 32738 h 32738"/>
                              <a:gd name="connsiteX6" fmla="*/ 3073 w 21614"/>
                              <a:gd name="connsiteY6" fmla="*/ 20645 h 32738"/>
                              <a:gd name="connsiteX7" fmla="*/ 2 w 21614"/>
                              <a:gd name="connsiteY7" fmla="*/ 10800 h 32738"/>
                              <a:gd name="connsiteX8" fmla="*/ 3477 w 21614"/>
                              <a:gd name="connsiteY8" fmla="*/ 0 h 32738"/>
                              <a:gd name="connsiteX0" fmla="*/ 3477 w 21614"/>
                              <a:gd name="connsiteY0" fmla="*/ 0 h 32738"/>
                              <a:gd name="connsiteX1" fmla="*/ 11140 w 21614"/>
                              <a:gd name="connsiteY1" fmla="*/ 5345 h 32738"/>
                              <a:gd name="connsiteX2" fmla="*/ 18127 w 21614"/>
                              <a:gd name="connsiteY2" fmla="*/ 0 h 32738"/>
                              <a:gd name="connsiteX3" fmla="*/ 21602 w 21614"/>
                              <a:gd name="connsiteY3" fmla="*/ 10800 h 32738"/>
                              <a:gd name="connsiteX4" fmla="*/ 18935 w 21614"/>
                              <a:gd name="connsiteY4" fmla="*/ 20645 h 32738"/>
                              <a:gd name="connsiteX5" fmla="*/ 10526 w 21614"/>
                              <a:gd name="connsiteY5" fmla="*/ 32738 h 32738"/>
                              <a:gd name="connsiteX6" fmla="*/ 3073 w 21614"/>
                              <a:gd name="connsiteY6" fmla="*/ 20645 h 32738"/>
                              <a:gd name="connsiteX7" fmla="*/ 2 w 21614"/>
                              <a:gd name="connsiteY7" fmla="*/ 10800 h 32738"/>
                              <a:gd name="connsiteX8" fmla="*/ 3477 w 21614"/>
                              <a:gd name="connsiteY8" fmla="*/ 0 h 3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14" h="32738">
                                <a:moveTo>
                                  <a:pt x="3477" y="0"/>
                                </a:moveTo>
                                <a:cubicBezTo>
                                  <a:pt x="5627" y="-13"/>
                                  <a:pt x="8990" y="5358"/>
                                  <a:pt x="11140" y="5345"/>
                                </a:cubicBezTo>
                                <a:lnTo>
                                  <a:pt x="18127" y="0"/>
                                </a:lnTo>
                                <a:cubicBezTo>
                                  <a:pt x="20046" y="0"/>
                                  <a:pt x="21467" y="7359"/>
                                  <a:pt x="21602" y="10800"/>
                                </a:cubicBezTo>
                                <a:cubicBezTo>
                                  <a:pt x="21737" y="14241"/>
                                  <a:pt x="20781" y="20332"/>
                                  <a:pt x="18935" y="20645"/>
                                </a:cubicBezTo>
                                <a:cubicBezTo>
                                  <a:pt x="17089" y="19048"/>
                                  <a:pt x="13035" y="27166"/>
                                  <a:pt x="10526" y="32738"/>
                                </a:cubicBezTo>
                                <a:cubicBezTo>
                                  <a:pt x="7613" y="27803"/>
                                  <a:pt x="4827" y="20958"/>
                                  <a:pt x="3073" y="20645"/>
                                </a:cubicBezTo>
                                <a:cubicBezTo>
                                  <a:pt x="1154" y="20645"/>
                                  <a:pt x="-65" y="14241"/>
                                  <a:pt x="2" y="10800"/>
                                </a:cubicBezTo>
                                <a:cubicBezTo>
                                  <a:pt x="69" y="7359"/>
                                  <a:pt x="1558" y="0"/>
                                  <a:pt x="347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2" name="Group 201"/>
                          <p:cNvGrpSpPr/>
                          <p:nvPr/>
                        </p:nvGrpSpPr>
                        <p:grpSpPr>
                          <a:xfrm>
                            <a:off x="4194261" y="3268089"/>
                            <a:ext cx="236188" cy="571806"/>
                            <a:chOff x="4194261" y="3268089"/>
                            <a:chExt cx="236188" cy="571806"/>
                          </a:xfrm>
                          <a:grpFill/>
                        </p:grpSpPr>
                        <p:sp>
                          <p:nvSpPr>
                            <p:cNvPr id="203" name="Oval 202"/>
                            <p:cNvSpPr/>
                            <p:nvPr/>
                          </p:nvSpPr>
                          <p:spPr>
                            <a:xfrm>
                              <a:off x="4254014" y="3268089"/>
                              <a:ext cx="119957" cy="1205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ounded Rectangle 203"/>
                            <p:cNvSpPr/>
                            <p:nvPr/>
                          </p:nvSpPr>
                          <p:spPr>
                            <a:xfrm>
                              <a:off x="4252282" y="3475482"/>
                              <a:ext cx="121690" cy="17221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ounded Rectangle 204"/>
                            <p:cNvSpPr/>
                            <p:nvPr/>
                          </p:nvSpPr>
                          <p:spPr>
                            <a:xfrm rot="20045895">
                              <a:off x="4194543" y="3408249"/>
                              <a:ext cx="105256" cy="79270"/>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ounded Rectangle 205"/>
                            <p:cNvSpPr/>
                            <p:nvPr/>
                          </p:nvSpPr>
                          <p:spPr>
                            <a:xfrm rot="5400000">
                              <a:off x="4153990" y="3695884"/>
                              <a:ext cx="242302" cy="45719"/>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ounded Rectangle 206"/>
                            <p:cNvSpPr/>
                            <p:nvPr/>
                          </p:nvSpPr>
                          <p:spPr>
                            <a:xfrm rot="5400000">
                              <a:off x="4229960" y="3694805"/>
                              <a:ext cx="242302" cy="45719"/>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ounded Rectangle 207"/>
                            <p:cNvSpPr/>
                            <p:nvPr/>
                          </p:nvSpPr>
                          <p:spPr>
                            <a:xfrm rot="5400000">
                              <a:off x="4326973" y="3500405"/>
                              <a:ext cx="159537" cy="47415"/>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ounded Rectangle 208"/>
                            <p:cNvSpPr/>
                            <p:nvPr/>
                          </p:nvSpPr>
                          <p:spPr>
                            <a:xfrm rot="5400000">
                              <a:off x="4137353" y="3501253"/>
                              <a:ext cx="159536" cy="45719"/>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ounded Rectangle 209"/>
                            <p:cNvSpPr/>
                            <p:nvPr/>
                          </p:nvSpPr>
                          <p:spPr>
                            <a:xfrm rot="2169889">
                              <a:off x="4324899" y="3408249"/>
                              <a:ext cx="105256" cy="79270"/>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1" name="Group 220"/>
                      <p:cNvGrpSpPr/>
                      <p:nvPr/>
                    </p:nvGrpSpPr>
                    <p:grpSpPr>
                      <a:xfrm>
                        <a:off x="1639651" y="2684153"/>
                        <a:ext cx="168924" cy="387623"/>
                        <a:chOff x="4194261" y="3268089"/>
                        <a:chExt cx="236188" cy="571806"/>
                      </a:xfrm>
                      <a:solidFill>
                        <a:srgbClr val="081524"/>
                      </a:solidFill>
                    </p:grpSpPr>
                    <p:sp>
                      <p:nvSpPr>
                        <p:cNvPr id="222" name="Terminator 73"/>
                        <p:cNvSpPr/>
                        <p:nvPr/>
                      </p:nvSpPr>
                      <p:spPr>
                        <a:xfrm>
                          <a:off x="4241545" y="3400359"/>
                          <a:ext cx="143666" cy="15442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704"/>
                            <a:gd name="connsiteX1" fmla="*/ 18127 w 21602"/>
                            <a:gd name="connsiteY1" fmla="*/ 0 h 21704"/>
                            <a:gd name="connsiteX2" fmla="*/ 21602 w 21602"/>
                            <a:gd name="connsiteY2" fmla="*/ 10800 h 21704"/>
                            <a:gd name="connsiteX3" fmla="*/ 18127 w 21602"/>
                            <a:gd name="connsiteY3" fmla="*/ 21600 h 21704"/>
                            <a:gd name="connsiteX4" fmla="*/ 10526 w 21602"/>
                            <a:gd name="connsiteY4" fmla="*/ 21276 h 21704"/>
                            <a:gd name="connsiteX5" fmla="*/ 3073 w 21602"/>
                            <a:gd name="connsiteY5" fmla="*/ 20645 h 21704"/>
                            <a:gd name="connsiteX6" fmla="*/ 2 w 21602"/>
                            <a:gd name="connsiteY6" fmla="*/ 10800 h 21704"/>
                            <a:gd name="connsiteX7" fmla="*/ 3477 w 21602"/>
                            <a:gd name="connsiteY7" fmla="*/ 0 h 21704"/>
                            <a:gd name="connsiteX0" fmla="*/ 3477 w 21602"/>
                            <a:gd name="connsiteY0" fmla="*/ 0 h 21704"/>
                            <a:gd name="connsiteX1" fmla="*/ 18127 w 21602"/>
                            <a:gd name="connsiteY1" fmla="*/ 0 h 21704"/>
                            <a:gd name="connsiteX2" fmla="*/ 21602 w 21602"/>
                            <a:gd name="connsiteY2" fmla="*/ 10800 h 21704"/>
                            <a:gd name="connsiteX3" fmla="*/ 18127 w 21602"/>
                            <a:gd name="connsiteY3" fmla="*/ 21600 h 21704"/>
                            <a:gd name="connsiteX4" fmla="*/ 10526 w 21602"/>
                            <a:gd name="connsiteY4" fmla="*/ 21276 h 21704"/>
                            <a:gd name="connsiteX5" fmla="*/ 3073 w 21602"/>
                            <a:gd name="connsiteY5" fmla="*/ 20645 h 21704"/>
                            <a:gd name="connsiteX6" fmla="*/ 2 w 21602"/>
                            <a:gd name="connsiteY6" fmla="*/ 10800 h 21704"/>
                            <a:gd name="connsiteX7" fmla="*/ 3477 w 21602"/>
                            <a:gd name="connsiteY7" fmla="*/ 0 h 21704"/>
                            <a:gd name="connsiteX0" fmla="*/ 3477 w 21602"/>
                            <a:gd name="connsiteY0" fmla="*/ 0 h 21616"/>
                            <a:gd name="connsiteX1" fmla="*/ 18127 w 21602"/>
                            <a:gd name="connsiteY1" fmla="*/ 0 h 21616"/>
                            <a:gd name="connsiteX2" fmla="*/ 21602 w 21602"/>
                            <a:gd name="connsiteY2" fmla="*/ 10800 h 21616"/>
                            <a:gd name="connsiteX3" fmla="*/ 18127 w 21602"/>
                            <a:gd name="connsiteY3" fmla="*/ 21600 h 21616"/>
                            <a:gd name="connsiteX4" fmla="*/ 10526 w 21602"/>
                            <a:gd name="connsiteY4" fmla="*/ 21276 h 21616"/>
                            <a:gd name="connsiteX5" fmla="*/ 3073 w 21602"/>
                            <a:gd name="connsiteY5" fmla="*/ 20645 h 21616"/>
                            <a:gd name="connsiteX6" fmla="*/ 2 w 21602"/>
                            <a:gd name="connsiteY6" fmla="*/ 10800 h 21616"/>
                            <a:gd name="connsiteX7" fmla="*/ 3477 w 21602"/>
                            <a:gd name="connsiteY7" fmla="*/ 0 h 21616"/>
                            <a:gd name="connsiteX0" fmla="*/ 3477 w 21602"/>
                            <a:gd name="connsiteY0" fmla="*/ 0 h 21610"/>
                            <a:gd name="connsiteX1" fmla="*/ 18127 w 21602"/>
                            <a:gd name="connsiteY1" fmla="*/ 0 h 21610"/>
                            <a:gd name="connsiteX2" fmla="*/ 21602 w 21602"/>
                            <a:gd name="connsiteY2" fmla="*/ 10800 h 21610"/>
                            <a:gd name="connsiteX3" fmla="*/ 18127 w 21602"/>
                            <a:gd name="connsiteY3" fmla="*/ 21600 h 21610"/>
                            <a:gd name="connsiteX4" fmla="*/ 10526 w 21602"/>
                            <a:gd name="connsiteY4" fmla="*/ 21276 h 21610"/>
                            <a:gd name="connsiteX5" fmla="*/ 3073 w 21602"/>
                            <a:gd name="connsiteY5" fmla="*/ 20645 h 21610"/>
                            <a:gd name="connsiteX6" fmla="*/ 2 w 21602"/>
                            <a:gd name="connsiteY6" fmla="*/ 10800 h 21610"/>
                            <a:gd name="connsiteX7" fmla="*/ 3477 w 21602"/>
                            <a:gd name="connsiteY7" fmla="*/ 0 h 21610"/>
                            <a:gd name="connsiteX0" fmla="*/ 3477 w 21602"/>
                            <a:gd name="connsiteY0" fmla="*/ 0 h 21616"/>
                            <a:gd name="connsiteX1" fmla="*/ 18127 w 21602"/>
                            <a:gd name="connsiteY1" fmla="*/ 0 h 21616"/>
                            <a:gd name="connsiteX2" fmla="*/ 21602 w 21602"/>
                            <a:gd name="connsiteY2" fmla="*/ 10800 h 21616"/>
                            <a:gd name="connsiteX3" fmla="*/ 18127 w 21602"/>
                            <a:gd name="connsiteY3" fmla="*/ 21600 h 21616"/>
                            <a:gd name="connsiteX4" fmla="*/ 10526 w 21602"/>
                            <a:gd name="connsiteY4" fmla="*/ 21276 h 21616"/>
                            <a:gd name="connsiteX5" fmla="*/ 3073 w 21602"/>
                            <a:gd name="connsiteY5" fmla="*/ 20645 h 21616"/>
                            <a:gd name="connsiteX6" fmla="*/ 2 w 21602"/>
                            <a:gd name="connsiteY6" fmla="*/ 10800 h 21616"/>
                            <a:gd name="connsiteX7" fmla="*/ 3477 w 21602"/>
                            <a:gd name="connsiteY7" fmla="*/ 0 h 21616"/>
                            <a:gd name="connsiteX0" fmla="*/ 3477 w 21602"/>
                            <a:gd name="connsiteY0" fmla="*/ 0 h 21611"/>
                            <a:gd name="connsiteX1" fmla="*/ 18127 w 21602"/>
                            <a:gd name="connsiteY1" fmla="*/ 0 h 21611"/>
                            <a:gd name="connsiteX2" fmla="*/ 21602 w 21602"/>
                            <a:gd name="connsiteY2" fmla="*/ 10800 h 21611"/>
                            <a:gd name="connsiteX3" fmla="*/ 18127 w 21602"/>
                            <a:gd name="connsiteY3" fmla="*/ 21600 h 21611"/>
                            <a:gd name="connsiteX4" fmla="*/ 10526 w 21602"/>
                            <a:gd name="connsiteY4" fmla="*/ 21276 h 21611"/>
                            <a:gd name="connsiteX5" fmla="*/ 3073 w 21602"/>
                            <a:gd name="connsiteY5" fmla="*/ 20645 h 21611"/>
                            <a:gd name="connsiteX6" fmla="*/ 2 w 21602"/>
                            <a:gd name="connsiteY6" fmla="*/ 10800 h 21611"/>
                            <a:gd name="connsiteX7" fmla="*/ 3477 w 21602"/>
                            <a:gd name="connsiteY7" fmla="*/ 0 h 21611"/>
                            <a:gd name="connsiteX0" fmla="*/ 3477 w 21638"/>
                            <a:gd name="connsiteY0" fmla="*/ 0 h 21276"/>
                            <a:gd name="connsiteX1" fmla="*/ 18127 w 21638"/>
                            <a:gd name="connsiteY1" fmla="*/ 0 h 21276"/>
                            <a:gd name="connsiteX2" fmla="*/ 21602 w 21638"/>
                            <a:gd name="connsiteY2" fmla="*/ 10800 h 21276"/>
                            <a:gd name="connsiteX3" fmla="*/ 19339 w 21638"/>
                            <a:gd name="connsiteY3" fmla="*/ 14914 h 21276"/>
                            <a:gd name="connsiteX4" fmla="*/ 10526 w 21638"/>
                            <a:gd name="connsiteY4" fmla="*/ 21276 h 21276"/>
                            <a:gd name="connsiteX5" fmla="*/ 3073 w 21638"/>
                            <a:gd name="connsiteY5" fmla="*/ 20645 h 21276"/>
                            <a:gd name="connsiteX6" fmla="*/ 2 w 21638"/>
                            <a:gd name="connsiteY6" fmla="*/ 10800 h 21276"/>
                            <a:gd name="connsiteX7" fmla="*/ 3477 w 21638"/>
                            <a:gd name="connsiteY7" fmla="*/ 0 h 21276"/>
                            <a:gd name="connsiteX0" fmla="*/ 3477 w 21638"/>
                            <a:gd name="connsiteY0" fmla="*/ 0 h 21276"/>
                            <a:gd name="connsiteX1" fmla="*/ 18127 w 21638"/>
                            <a:gd name="connsiteY1" fmla="*/ 0 h 21276"/>
                            <a:gd name="connsiteX2" fmla="*/ 21602 w 21638"/>
                            <a:gd name="connsiteY2" fmla="*/ 10800 h 21276"/>
                            <a:gd name="connsiteX3" fmla="*/ 19339 w 21638"/>
                            <a:gd name="connsiteY3" fmla="*/ 20645 h 21276"/>
                            <a:gd name="connsiteX4" fmla="*/ 10526 w 21638"/>
                            <a:gd name="connsiteY4" fmla="*/ 21276 h 21276"/>
                            <a:gd name="connsiteX5" fmla="*/ 3073 w 21638"/>
                            <a:gd name="connsiteY5" fmla="*/ 20645 h 21276"/>
                            <a:gd name="connsiteX6" fmla="*/ 2 w 21638"/>
                            <a:gd name="connsiteY6" fmla="*/ 10800 h 21276"/>
                            <a:gd name="connsiteX7" fmla="*/ 3477 w 21638"/>
                            <a:gd name="connsiteY7" fmla="*/ 0 h 21276"/>
                            <a:gd name="connsiteX0" fmla="*/ 3477 w 21638"/>
                            <a:gd name="connsiteY0" fmla="*/ 0 h 21276"/>
                            <a:gd name="connsiteX1" fmla="*/ 18127 w 21638"/>
                            <a:gd name="connsiteY1" fmla="*/ 0 h 21276"/>
                            <a:gd name="connsiteX2" fmla="*/ 21602 w 21638"/>
                            <a:gd name="connsiteY2" fmla="*/ 10800 h 21276"/>
                            <a:gd name="connsiteX3" fmla="*/ 19339 w 21638"/>
                            <a:gd name="connsiteY3" fmla="*/ 20645 h 21276"/>
                            <a:gd name="connsiteX4" fmla="*/ 10526 w 21638"/>
                            <a:gd name="connsiteY4" fmla="*/ 21276 h 21276"/>
                            <a:gd name="connsiteX5" fmla="*/ 3073 w 21638"/>
                            <a:gd name="connsiteY5" fmla="*/ 20645 h 21276"/>
                            <a:gd name="connsiteX6" fmla="*/ 2 w 21638"/>
                            <a:gd name="connsiteY6" fmla="*/ 10800 h 21276"/>
                            <a:gd name="connsiteX7" fmla="*/ 3477 w 21638"/>
                            <a:gd name="connsiteY7" fmla="*/ 0 h 21276"/>
                            <a:gd name="connsiteX0" fmla="*/ 3477 w 21638"/>
                            <a:gd name="connsiteY0" fmla="*/ 0 h 21276"/>
                            <a:gd name="connsiteX1" fmla="*/ 18127 w 21638"/>
                            <a:gd name="connsiteY1" fmla="*/ 0 h 21276"/>
                            <a:gd name="connsiteX2" fmla="*/ 21602 w 21638"/>
                            <a:gd name="connsiteY2" fmla="*/ 10800 h 21276"/>
                            <a:gd name="connsiteX3" fmla="*/ 19339 w 21638"/>
                            <a:gd name="connsiteY3" fmla="*/ 20645 h 21276"/>
                            <a:gd name="connsiteX4" fmla="*/ 10526 w 21638"/>
                            <a:gd name="connsiteY4" fmla="*/ 21276 h 21276"/>
                            <a:gd name="connsiteX5" fmla="*/ 3073 w 21638"/>
                            <a:gd name="connsiteY5" fmla="*/ 20645 h 21276"/>
                            <a:gd name="connsiteX6" fmla="*/ 2 w 21638"/>
                            <a:gd name="connsiteY6" fmla="*/ 10800 h 21276"/>
                            <a:gd name="connsiteX7" fmla="*/ 3477 w 21638"/>
                            <a:gd name="connsiteY7" fmla="*/ 0 h 21276"/>
                            <a:gd name="connsiteX0" fmla="*/ 3477 w 21604"/>
                            <a:gd name="connsiteY0" fmla="*/ 0 h 21276"/>
                            <a:gd name="connsiteX1" fmla="*/ 18127 w 21604"/>
                            <a:gd name="connsiteY1" fmla="*/ 0 h 21276"/>
                            <a:gd name="connsiteX2" fmla="*/ 21602 w 21604"/>
                            <a:gd name="connsiteY2" fmla="*/ 10800 h 21276"/>
                            <a:gd name="connsiteX3" fmla="*/ 18531 w 21604"/>
                            <a:gd name="connsiteY3" fmla="*/ 16824 h 21276"/>
                            <a:gd name="connsiteX4" fmla="*/ 10526 w 21604"/>
                            <a:gd name="connsiteY4" fmla="*/ 21276 h 21276"/>
                            <a:gd name="connsiteX5" fmla="*/ 3073 w 21604"/>
                            <a:gd name="connsiteY5" fmla="*/ 20645 h 21276"/>
                            <a:gd name="connsiteX6" fmla="*/ 2 w 21604"/>
                            <a:gd name="connsiteY6" fmla="*/ 10800 h 21276"/>
                            <a:gd name="connsiteX7" fmla="*/ 3477 w 21604"/>
                            <a:gd name="connsiteY7" fmla="*/ 0 h 21276"/>
                            <a:gd name="connsiteX0" fmla="*/ 3477 w 21604"/>
                            <a:gd name="connsiteY0" fmla="*/ 0 h 32738"/>
                            <a:gd name="connsiteX1" fmla="*/ 18127 w 21604"/>
                            <a:gd name="connsiteY1" fmla="*/ 0 h 32738"/>
                            <a:gd name="connsiteX2" fmla="*/ 21602 w 21604"/>
                            <a:gd name="connsiteY2" fmla="*/ 10800 h 32738"/>
                            <a:gd name="connsiteX3" fmla="*/ 18531 w 21604"/>
                            <a:gd name="connsiteY3" fmla="*/ 16824 h 32738"/>
                            <a:gd name="connsiteX4" fmla="*/ 10526 w 21604"/>
                            <a:gd name="connsiteY4" fmla="*/ 32738 h 32738"/>
                            <a:gd name="connsiteX5" fmla="*/ 3073 w 21604"/>
                            <a:gd name="connsiteY5" fmla="*/ 20645 h 32738"/>
                            <a:gd name="connsiteX6" fmla="*/ 2 w 21604"/>
                            <a:gd name="connsiteY6" fmla="*/ 10800 h 32738"/>
                            <a:gd name="connsiteX7" fmla="*/ 3477 w 21604"/>
                            <a:gd name="connsiteY7" fmla="*/ 0 h 32738"/>
                            <a:gd name="connsiteX0" fmla="*/ 3477 w 21614"/>
                            <a:gd name="connsiteY0" fmla="*/ 0 h 32738"/>
                            <a:gd name="connsiteX1" fmla="*/ 18127 w 21614"/>
                            <a:gd name="connsiteY1" fmla="*/ 0 h 32738"/>
                            <a:gd name="connsiteX2" fmla="*/ 21602 w 21614"/>
                            <a:gd name="connsiteY2" fmla="*/ 10800 h 32738"/>
                            <a:gd name="connsiteX3" fmla="*/ 18935 w 21614"/>
                            <a:gd name="connsiteY3" fmla="*/ 20645 h 32738"/>
                            <a:gd name="connsiteX4" fmla="*/ 10526 w 21614"/>
                            <a:gd name="connsiteY4" fmla="*/ 32738 h 32738"/>
                            <a:gd name="connsiteX5" fmla="*/ 3073 w 21614"/>
                            <a:gd name="connsiteY5" fmla="*/ 20645 h 32738"/>
                            <a:gd name="connsiteX6" fmla="*/ 2 w 21614"/>
                            <a:gd name="connsiteY6" fmla="*/ 10800 h 32738"/>
                            <a:gd name="connsiteX7" fmla="*/ 3477 w 21614"/>
                            <a:gd name="connsiteY7" fmla="*/ 0 h 32738"/>
                            <a:gd name="connsiteX0" fmla="*/ 3477 w 21614"/>
                            <a:gd name="connsiteY0" fmla="*/ 0 h 32738"/>
                            <a:gd name="connsiteX1" fmla="*/ 10332 w 21614"/>
                            <a:gd name="connsiteY1" fmla="*/ 3326 h 32738"/>
                            <a:gd name="connsiteX2" fmla="*/ 18127 w 21614"/>
                            <a:gd name="connsiteY2" fmla="*/ 0 h 32738"/>
                            <a:gd name="connsiteX3" fmla="*/ 21602 w 21614"/>
                            <a:gd name="connsiteY3" fmla="*/ 10800 h 32738"/>
                            <a:gd name="connsiteX4" fmla="*/ 18935 w 21614"/>
                            <a:gd name="connsiteY4" fmla="*/ 20645 h 32738"/>
                            <a:gd name="connsiteX5" fmla="*/ 10526 w 21614"/>
                            <a:gd name="connsiteY5" fmla="*/ 32738 h 32738"/>
                            <a:gd name="connsiteX6" fmla="*/ 3073 w 21614"/>
                            <a:gd name="connsiteY6" fmla="*/ 20645 h 32738"/>
                            <a:gd name="connsiteX7" fmla="*/ 2 w 21614"/>
                            <a:gd name="connsiteY7" fmla="*/ 10800 h 32738"/>
                            <a:gd name="connsiteX8" fmla="*/ 3477 w 21614"/>
                            <a:gd name="connsiteY8" fmla="*/ 0 h 32738"/>
                            <a:gd name="connsiteX0" fmla="*/ 3477 w 21614"/>
                            <a:gd name="connsiteY0" fmla="*/ 0 h 32738"/>
                            <a:gd name="connsiteX1" fmla="*/ 11140 w 21614"/>
                            <a:gd name="connsiteY1" fmla="*/ 5345 h 32738"/>
                            <a:gd name="connsiteX2" fmla="*/ 18127 w 21614"/>
                            <a:gd name="connsiteY2" fmla="*/ 0 h 32738"/>
                            <a:gd name="connsiteX3" fmla="*/ 21602 w 21614"/>
                            <a:gd name="connsiteY3" fmla="*/ 10800 h 32738"/>
                            <a:gd name="connsiteX4" fmla="*/ 18935 w 21614"/>
                            <a:gd name="connsiteY4" fmla="*/ 20645 h 32738"/>
                            <a:gd name="connsiteX5" fmla="*/ 10526 w 21614"/>
                            <a:gd name="connsiteY5" fmla="*/ 32738 h 32738"/>
                            <a:gd name="connsiteX6" fmla="*/ 3073 w 21614"/>
                            <a:gd name="connsiteY6" fmla="*/ 20645 h 32738"/>
                            <a:gd name="connsiteX7" fmla="*/ 2 w 21614"/>
                            <a:gd name="connsiteY7" fmla="*/ 10800 h 32738"/>
                            <a:gd name="connsiteX8" fmla="*/ 3477 w 21614"/>
                            <a:gd name="connsiteY8" fmla="*/ 0 h 3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14" h="32738">
                              <a:moveTo>
                                <a:pt x="3477" y="0"/>
                              </a:moveTo>
                              <a:cubicBezTo>
                                <a:pt x="5627" y="-13"/>
                                <a:pt x="8990" y="5358"/>
                                <a:pt x="11140" y="5345"/>
                              </a:cubicBezTo>
                              <a:lnTo>
                                <a:pt x="18127" y="0"/>
                              </a:lnTo>
                              <a:cubicBezTo>
                                <a:pt x="20046" y="0"/>
                                <a:pt x="21467" y="7359"/>
                                <a:pt x="21602" y="10800"/>
                              </a:cubicBezTo>
                              <a:cubicBezTo>
                                <a:pt x="21737" y="14241"/>
                                <a:pt x="20781" y="20332"/>
                                <a:pt x="18935" y="20645"/>
                              </a:cubicBezTo>
                              <a:cubicBezTo>
                                <a:pt x="17089" y="19048"/>
                                <a:pt x="13035" y="27166"/>
                                <a:pt x="10526" y="32738"/>
                              </a:cubicBezTo>
                              <a:cubicBezTo>
                                <a:pt x="7613" y="27803"/>
                                <a:pt x="4827" y="20958"/>
                                <a:pt x="3073" y="20645"/>
                              </a:cubicBezTo>
                              <a:cubicBezTo>
                                <a:pt x="1154" y="20645"/>
                                <a:pt x="-65" y="14241"/>
                                <a:pt x="2" y="10800"/>
                              </a:cubicBezTo>
                              <a:cubicBezTo>
                                <a:pt x="69" y="7359"/>
                                <a:pt x="1558" y="0"/>
                                <a:pt x="347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3" name="Group 222"/>
                        <p:cNvGrpSpPr/>
                        <p:nvPr/>
                      </p:nvGrpSpPr>
                      <p:grpSpPr>
                        <a:xfrm>
                          <a:off x="4194261" y="3268089"/>
                          <a:ext cx="236188" cy="571806"/>
                          <a:chOff x="4194261" y="3268089"/>
                          <a:chExt cx="236188" cy="571806"/>
                        </a:xfrm>
                        <a:grpFill/>
                      </p:grpSpPr>
                      <p:sp>
                        <p:nvSpPr>
                          <p:cNvPr id="224" name="Oval 223"/>
                          <p:cNvSpPr/>
                          <p:nvPr/>
                        </p:nvSpPr>
                        <p:spPr>
                          <a:xfrm>
                            <a:off x="4254014" y="3268089"/>
                            <a:ext cx="119957" cy="1205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ounded Rectangle 224"/>
                          <p:cNvSpPr/>
                          <p:nvPr/>
                        </p:nvSpPr>
                        <p:spPr>
                          <a:xfrm>
                            <a:off x="4252282" y="3475482"/>
                            <a:ext cx="121690" cy="17221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ounded Rectangle 225"/>
                          <p:cNvSpPr/>
                          <p:nvPr/>
                        </p:nvSpPr>
                        <p:spPr>
                          <a:xfrm rot="20045895">
                            <a:off x="4194543" y="3408249"/>
                            <a:ext cx="105256" cy="79270"/>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ounded Rectangle 226"/>
                          <p:cNvSpPr/>
                          <p:nvPr/>
                        </p:nvSpPr>
                        <p:spPr>
                          <a:xfrm rot="5400000">
                            <a:off x="4153990" y="3695884"/>
                            <a:ext cx="242302" cy="45719"/>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ounded Rectangle 227"/>
                          <p:cNvSpPr/>
                          <p:nvPr/>
                        </p:nvSpPr>
                        <p:spPr>
                          <a:xfrm rot="5400000">
                            <a:off x="4229960" y="3694805"/>
                            <a:ext cx="242302" cy="45719"/>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ounded Rectangle 228"/>
                          <p:cNvSpPr/>
                          <p:nvPr/>
                        </p:nvSpPr>
                        <p:spPr>
                          <a:xfrm rot="5400000">
                            <a:off x="4326973" y="3500405"/>
                            <a:ext cx="159537" cy="47415"/>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ounded Rectangle 229"/>
                          <p:cNvSpPr/>
                          <p:nvPr/>
                        </p:nvSpPr>
                        <p:spPr>
                          <a:xfrm rot="5400000">
                            <a:off x="4137353" y="3501253"/>
                            <a:ext cx="159536" cy="45719"/>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ounded Rectangle 230"/>
                          <p:cNvSpPr/>
                          <p:nvPr/>
                        </p:nvSpPr>
                        <p:spPr>
                          <a:xfrm rot="2169889">
                            <a:off x="4324899" y="3408249"/>
                            <a:ext cx="105256" cy="79270"/>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2" name="Group 231"/>
                      <p:cNvGrpSpPr/>
                      <p:nvPr/>
                    </p:nvGrpSpPr>
                    <p:grpSpPr>
                      <a:xfrm>
                        <a:off x="1641979" y="2232419"/>
                        <a:ext cx="168924" cy="387623"/>
                        <a:chOff x="4194261" y="3268089"/>
                        <a:chExt cx="236188" cy="571806"/>
                      </a:xfrm>
                      <a:solidFill>
                        <a:srgbClr val="081524"/>
                      </a:solidFill>
                    </p:grpSpPr>
                    <p:sp>
                      <p:nvSpPr>
                        <p:cNvPr id="233" name="Terminator 73"/>
                        <p:cNvSpPr/>
                        <p:nvPr/>
                      </p:nvSpPr>
                      <p:spPr>
                        <a:xfrm>
                          <a:off x="4241545" y="3400359"/>
                          <a:ext cx="143666" cy="15442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704"/>
                            <a:gd name="connsiteX1" fmla="*/ 18127 w 21602"/>
                            <a:gd name="connsiteY1" fmla="*/ 0 h 21704"/>
                            <a:gd name="connsiteX2" fmla="*/ 21602 w 21602"/>
                            <a:gd name="connsiteY2" fmla="*/ 10800 h 21704"/>
                            <a:gd name="connsiteX3" fmla="*/ 18127 w 21602"/>
                            <a:gd name="connsiteY3" fmla="*/ 21600 h 21704"/>
                            <a:gd name="connsiteX4" fmla="*/ 10526 w 21602"/>
                            <a:gd name="connsiteY4" fmla="*/ 21276 h 21704"/>
                            <a:gd name="connsiteX5" fmla="*/ 3073 w 21602"/>
                            <a:gd name="connsiteY5" fmla="*/ 20645 h 21704"/>
                            <a:gd name="connsiteX6" fmla="*/ 2 w 21602"/>
                            <a:gd name="connsiteY6" fmla="*/ 10800 h 21704"/>
                            <a:gd name="connsiteX7" fmla="*/ 3477 w 21602"/>
                            <a:gd name="connsiteY7" fmla="*/ 0 h 21704"/>
                            <a:gd name="connsiteX0" fmla="*/ 3477 w 21602"/>
                            <a:gd name="connsiteY0" fmla="*/ 0 h 21704"/>
                            <a:gd name="connsiteX1" fmla="*/ 18127 w 21602"/>
                            <a:gd name="connsiteY1" fmla="*/ 0 h 21704"/>
                            <a:gd name="connsiteX2" fmla="*/ 21602 w 21602"/>
                            <a:gd name="connsiteY2" fmla="*/ 10800 h 21704"/>
                            <a:gd name="connsiteX3" fmla="*/ 18127 w 21602"/>
                            <a:gd name="connsiteY3" fmla="*/ 21600 h 21704"/>
                            <a:gd name="connsiteX4" fmla="*/ 10526 w 21602"/>
                            <a:gd name="connsiteY4" fmla="*/ 21276 h 21704"/>
                            <a:gd name="connsiteX5" fmla="*/ 3073 w 21602"/>
                            <a:gd name="connsiteY5" fmla="*/ 20645 h 21704"/>
                            <a:gd name="connsiteX6" fmla="*/ 2 w 21602"/>
                            <a:gd name="connsiteY6" fmla="*/ 10800 h 21704"/>
                            <a:gd name="connsiteX7" fmla="*/ 3477 w 21602"/>
                            <a:gd name="connsiteY7" fmla="*/ 0 h 21704"/>
                            <a:gd name="connsiteX0" fmla="*/ 3477 w 21602"/>
                            <a:gd name="connsiteY0" fmla="*/ 0 h 21616"/>
                            <a:gd name="connsiteX1" fmla="*/ 18127 w 21602"/>
                            <a:gd name="connsiteY1" fmla="*/ 0 h 21616"/>
                            <a:gd name="connsiteX2" fmla="*/ 21602 w 21602"/>
                            <a:gd name="connsiteY2" fmla="*/ 10800 h 21616"/>
                            <a:gd name="connsiteX3" fmla="*/ 18127 w 21602"/>
                            <a:gd name="connsiteY3" fmla="*/ 21600 h 21616"/>
                            <a:gd name="connsiteX4" fmla="*/ 10526 w 21602"/>
                            <a:gd name="connsiteY4" fmla="*/ 21276 h 21616"/>
                            <a:gd name="connsiteX5" fmla="*/ 3073 w 21602"/>
                            <a:gd name="connsiteY5" fmla="*/ 20645 h 21616"/>
                            <a:gd name="connsiteX6" fmla="*/ 2 w 21602"/>
                            <a:gd name="connsiteY6" fmla="*/ 10800 h 21616"/>
                            <a:gd name="connsiteX7" fmla="*/ 3477 w 21602"/>
                            <a:gd name="connsiteY7" fmla="*/ 0 h 21616"/>
                            <a:gd name="connsiteX0" fmla="*/ 3477 w 21602"/>
                            <a:gd name="connsiteY0" fmla="*/ 0 h 21610"/>
                            <a:gd name="connsiteX1" fmla="*/ 18127 w 21602"/>
                            <a:gd name="connsiteY1" fmla="*/ 0 h 21610"/>
                            <a:gd name="connsiteX2" fmla="*/ 21602 w 21602"/>
                            <a:gd name="connsiteY2" fmla="*/ 10800 h 21610"/>
                            <a:gd name="connsiteX3" fmla="*/ 18127 w 21602"/>
                            <a:gd name="connsiteY3" fmla="*/ 21600 h 21610"/>
                            <a:gd name="connsiteX4" fmla="*/ 10526 w 21602"/>
                            <a:gd name="connsiteY4" fmla="*/ 21276 h 21610"/>
                            <a:gd name="connsiteX5" fmla="*/ 3073 w 21602"/>
                            <a:gd name="connsiteY5" fmla="*/ 20645 h 21610"/>
                            <a:gd name="connsiteX6" fmla="*/ 2 w 21602"/>
                            <a:gd name="connsiteY6" fmla="*/ 10800 h 21610"/>
                            <a:gd name="connsiteX7" fmla="*/ 3477 w 21602"/>
                            <a:gd name="connsiteY7" fmla="*/ 0 h 21610"/>
                            <a:gd name="connsiteX0" fmla="*/ 3477 w 21602"/>
                            <a:gd name="connsiteY0" fmla="*/ 0 h 21616"/>
                            <a:gd name="connsiteX1" fmla="*/ 18127 w 21602"/>
                            <a:gd name="connsiteY1" fmla="*/ 0 h 21616"/>
                            <a:gd name="connsiteX2" fmla="*/ 21602 w 21602"/>
                            <a:gd name="connsiteY2" fmla="*/ 10800 h 21616"/>
                            <a:gd name="connsiteX3" fmla="*/ 18127 w 21602"/>
                            <a:gd name="connsiteY3" fmla="*/ 21600 h 21616"/>
                            <a:gd name="connsiteX4" fmla="*/ 10526 w 21602"/>
                            <a:gd name="connsiteY4" fmla="*/ 21276 h 21616"/>
                            <a:gd name="connsiteX5" fmla="*/ 3073 w 21602"/>
                            <a:gd name="connsiteY5" fmla="*/ 20645 h 21616"/>
                            <a:gd name="connsiteX6" fmla="*/ 2 w 21602"/>
                            <a:gd name="connsiteY6" fmla="*/ 10800 h 21616"/>
                            <a:gd name="connsiteX7" fmla="*/ 3477 w 21602"/>
                            <a:gd name="connsiteY7" fmla="*/ 0 h 21616"/>
                            <a:gd name="connsiteX0" fmla="*/ 3477 w 21602"/>
                            <a:gd name="connsiteY0" fmla="*/ 0 h 21611"/>
                            <a:gd name="connsiteX1" fmla="*/ 18127 w 21602"/>
                            <a:gd name="connsiteY1" fmla="*/ 0 h 21611"/>
                            <a:gd name="connsiteX2" fmla="*/ 21602 w 21602"/>
                            <a:gd name="connsiteY2" fmla="*/ 10800 h 21611"/>
                            <a:gd name="connsiteX3" fmla="*/ 18127 w 21602"/>
                            <a:gd name="connsiteY3" fmla="*/ 21600 h 21611"/>
                            <a:gd name="connsiteX4" fmla="*/ 10526 w 21602"/>
                            <a:gd name="connsiteY4" fmla="*/ 21276 h 21611"/>
                            <a:gd name="connsiteX5" fmla="*/ 3073 w 21602"/>
                            <a:gd name="connsiteY5" fmla="*/ 20645 h 21611"/>
                            <a:gd name="connsiteX6" fmla="*/ 2 w 21602"/>
                            <a:gd name="connsiteY6" fmla="*/ 10800 h 21611"/>
                            <a:gd name="connsiteX7" fmla="*/ 3477 w 21602"/>
                            <a:gd name="connsiteY7" fmla="*/ 0 h 21611"/>
                            <a:gd name="connsiteX0" fmla="*/ 3477 w 21638"/>
                            <a:gd name="connsiteY0" fmla="*/ 0 h 21276"/>
                            <a:gd name="connsiteX1" fmla="*/ 18127 w 21638"/>
                            <a:gd name="connsiteY1" fmla="*/ 0 h 21276"/>
                            <a:gd name="connsiteX2" fmla="*/ 21602 w 21638"/>
                            <a:gd name="connsiteY2" fmla="*/ 10800 h 21276"/>
                            <a:gd name="connsiteX3" fmla="*/ 19339 w 21638"/>
                            <a:gd name="connsiteY3" fmla="*/ 14914 h 21276"/>
                            <a:gd name="connsiteX4" fmla="*/ 10526 w 21638"/>
                            <a:gd name="connsiteY4" fmla="*/ 21276 h 21276"/>
                            <a:gd name="connsiteX5" fmla="*/ 3073 w 21638"/>
                            <a:gd name="connsiteY5" fmla="*/ 20645 h 21276"/>
                            <a:gd name="connsiteX6" fmla="*/ 2 w 21638"/>
                            <a:gd name="connsiteY6" fmla="*/ 10800 h 21276"/>
                            <a:gd name="connsiteX7" fmla="*/ 3477 w 21638"/>
                            <a:gd name="connsiteY7" fmla="*/ 0 h 21276"/>
                            <a:gd name="connsiteX0" fmla="*/ 3477 w 21638"/>
                            <a:gd name="connsiteY0" fmla="*/ 0 h 21276"/>
                            <a:gd name="connsiteX1" fmla="*/ 18127 w 21638"/>
                            <a:gd name="connsiteY1" fmla="*/ 0 h 21276"/>
                            <a:gd name="connsiteX2" fmla="*/ 21602 w 21638"/>
                            <a:gd name="connsiteY2" fmla="*/ 10800 h 21276"/>
                            <a:gd name="connsiteX3" fmla="*/ 19339 w 21638"/>
                            <a:gd name="connsiteY3" fmla="*/ 20645 h 21276"/>
                            <a:gd name="connsiteX4" fmla="*/ 10526 w 21638"/>
                            <a:gd name="connsiteY4" fmla="*/ 21276 h 21276"/>
                            <a:gd name="connsiteX5" fmla="*/ 3073 w 21638"/>
                            <a:gd name="connsiteY5" fmla="*/ 20645 h 21276"/>
                            <a:gd name="connsiteX6" fmla="*/ 2 w 21638"/>
                            <a:gd name="connsiteY6" fmla="*/ 10800 h 21276"/>
                            <a:gd name="connsiteX7" fmla="*/ 3477 w 21638"/>
                            <a:gd name="connsiteY7" fmla="*/ 0 h 21276"/>
                            <a:gd name="connsiteX0" fmla="*/ 3477 w 21638"/>
                            <a:gd name="connsiteY0" fmla="*/ 0 h 21276"/>
                            <a:gd name="connsiteX1" fmla="*/ 18127 w 21638"/>
                            <a:gd name="connsiteY1" fmla="*/ 0 h 21276"/>
                            <a:gd name="connsiteX2" fmla="*/ 21602 w 21638"/>
                            <a:gd name="connsiteY2" fmla="*/ 10800 h 21276"/>
                            <a:gd name="connsiteX3" fmla="*/ 19339 w 21638"/>
                            <a:gd name="connsiteY3" fmla="*/ 20645 h 21276"/>
                            <a:gd name="connsiteX4" fmla="*/ 10526 w 21638"/>
                            <a:gd name="connsiteY4" fmla="*/ 21276 h 21276"/>
                            <a:gd name="connsiteX5" fmla="*/ 3073 w 21638"/>
                            <a:gd name="connsiteY5" fmla="*/ 20645 h 21276"/>
                            <a:gd name="connsiteX6" fmla="*/ 2 w 21638"/>
                            <a:gd name="connsiteY6" fmla="*/ 10800 h 21276"/>
                            <a:gd name="connsiteX7" fmla="*/ 3477 w 21638"/>
                            <a:gd name="connsiteY7" fmla="*/ 0 h 21276"/>
                            <a:gd name="connsiteX0" fmla="*/ 3477 w 21638"/>
                            <a:gd name="connsiteY0" fmla="*/ 0 h 21276"/>
                            <a:gd name="connsiteX1" fmla="*/ 18127 w 21638"/>
                            <a:gd name="connsiteY1" fmla="*/ 0 h 21276"/>
                            <a:gd name="connsiteX2" fmla="*/ 21602 w 21638"/>
                            <a:gd name="connsiteY2" fmla="*/ 10800 h 21276"/>
                            <a:gd name="connsiteX3" fmla="*/ 19339 w 21638"/>
                            <a:gd name="connsiteY3" fmla="*/ 20645 h 21276"/>
                            <a:gd name="connsiteX4" fmla="*/ 10526 w 21638"/>
                            <a:gd name="connsiteY4" fmla="*/ 21276 h 21276"/>
                            <a:gd name="connsiteX5" fmla="*/ 3073 w 21638"/>
                            <a:gd name="connsiteY5" fmla="*/ 20645 h 21276"/>
                            <a:gd name="connsiteX6" fmla="*/ 2 w 21638"/>
                            <a:gd name="connsiteY6" fmla="*/ 10800 h 21276"/>
                            <a:gd name="connsiteX7" fmla="*/ 3477 w 21638"/>
                            <a:gd name="connsiteY7" fmla="*/ 0 h 21276"/>
                            <a:gd name="connsiteX0" fmla="*/ 3477 w 21604"/>
                            <a:gd name="connsiteY0" fmla="*/ 0 h 21276"/>
                            <a:gd name="connsiteX1" fmla="*/ 18127 w 21604"/>
                            <a:gd name="connsiteY1" fmla="*/ 0 h 21276"/>
                            <a:gd name="connsiteX2" fmla="*/ 21602 w 21604"/>
                            <a:gd name="connsiteY2" fmla="*/ 10800 h 21276"/>
                            <a:gd name="connsiteX3" fmla="*/ 18531 w 21604"/>
                            <a:gd name="connsiteY3" fmla="*/ 16824 h 21276"/>
                            <a:gd name="connsiteX4" fmla="*/ 10526 w 21604"/>
                            <a:gd name="connsiteY4" fmla="*/ 21276 h 21276"/>
                            <a:gd name="connsiteX5" fmla="*/ 3073 w 21604"/>
                            <a:gd name="connsiteY5" fmla="*/ 20645 h 21276"/>
                            <a:gd name="connsiteX6" fmla="*/ 2 w 21604"/>
                            <a:gd name="connsiteY6" fmla="*/ 10800 h 21276"/>
                            <a:gd name="connsiteX7" fmla="*/ 3477 w 21604"/>
                            <a:gd name="connsiteY7" fmla="*/ 0 h 21276"/>
                            <a:gd name="connsiteX0" fmla="*/ 3477 w 21604"/>
                            <a:gd name="connsiteY0" fmla="*/ 0 h 32738"/>
                            <a:gd name="connsiteX1" fmla="*/ 18127 w 21604"/>
                            <a:gd name="connsiteY1" fmla="*/ 0 h 32738"/>
                            <a:gd name="connsiteX2" fmla="*/ 21602 w 21604"/>
                            <a:gd name="connsiteY2" fmla="*/ 10800 h 32738"/>
                            <a:gd name="connsiteX3" fmla="*/ 18531 w 21604"/>
                            <a:gd name="connsiteY3" fmla="*/ 16824 h 32738"/>
                            <a:gd name="connsiteX4" fmla="*/ 10526 w 21604"/>
                            <a:gd name="connsiteY4" fmla="*/ 32738 h 32738"/>
                            <a:gd name="connsiteX5" fmla="*/ 3073 w 21604"/>
                            <a:gd name="connsiteY5" fmla="*/ 20645 h 32738"/>
                            <a:gd name="connsiteX6" fmla="*/ 2 w 21604"/>
                            <a:gd name="connsiteY6" fmla="*/ 10800 h 32738"/>
                            <a:gd name="connsiteX7" fmla="*/ 3477 w 21604"/>
                            <a:gd name="connsiteY7" fmla="*/ 0 h 32738"/>
                            <a:gd name="connsiteX0" fmla="*/ 3477 w 21614"/>
                            <a:gd name="connsiteY0" fmla="*/ 0 h 32738"/>
                            <a:gd name="connsiteX1" fmla="*/ 18127 w 21614"/>
                            <a:gd name="connsiteY1" fmla="*/ 0 h 32738"/>
                            <a:gd name="connsiteX2" fmla="*/ 21602 w 21614"/>
                            <a:gd name="connsiteY2" fmla="*/ 10800 h 32738"/>
                            <a:gd name="connsiteX3" fmla="*/ 18935 w 21614"/>
                            <a:gd name="connsiteY3" fmla="*/ 20645 h 32738"/>
                            <a:gd name="connsiteX4" fmla="*/ 10526 w 21614"/>
                            <a:gd name="connsiteY4" fmla="*/ 32738 h 32738"/>
                            <a:gd name="connsiteX5" fmla="*/ 3073 w 21614"/>
                            <a:gd name="connsiteY5" fmla="*/ 20645 h 32738"/>
                            <a:gd name="connsiteX6" fmla="*/ 2 w 21614"/>
                            <a:gd name="connsiteY6" fmla="*/ 10800 h 32738"/>
                            <a:gd name="connsiteX7" fmla="*/ 3477 w 21614"/>
                            <a:gd name="connsiteY7" fmla="*/ 0 h 32738"/>
                            <a:gd name="connsiteX0" fmla="*/ 3477 w 21614"/>
                            <a:gd name="connsiteY0" fmla="*/ 0 h 32738"/>
                            <a:gd name="connsiteX1" fmla="*/ 10332 w 21614"/>
                            <a:gd name="connsiteY1" fmla="*/ 3326 h 32738"/>
                            <a:gd name="connsiteX2" fmla="*/ 18127 w 21614"/>
                            <a:gd name="connsiteY2" fmla="*/ 0 h 32738"/>
                            <a:gd name="connsiteX3" fmla="*/ 21602 w 21614"/>
                            <a:gd name="connsiteY3" fmla="*/ 10800 h 32738"/>
                            <a:gd name="connsiteX4" fmla="*/ 18935 w 21614"/>
                            <a:gd name="connsiteY4" fmla="*/ 20645 h 32738"/>
                            <a:gd name="connsiteX5" fmla="*/ 10526 w 21614"/>
                            <a:gd name="connsiteY5" fmla="*/ 32738 h 32738"/>
                            <a:gd name="connsiteX6" fmla="*/ 3073 w 21614"/>
                            <a:gd name="connsiteY6" fmla="*/ 20645 h 32738"/>
                            <a:gd name="connsiteX7" fmla="*/ 2 w 21614"/>
                            <a:gd name="connsiteY7" fmla="*/ 10800 h 32738"/>
                            <a:gd name="connsiteX8" fmla="*/ 3477 w 21614"/>
                            <a:gd name="connsiteY8" fmla="*/ 0 h 32738"/>
                            <a:gd name="connsiteX0" fmla="*/ 3477 w 21614"/>
                            <a:gd name="connsiteY0" fmla="*/ 0 h 32738"/>
                            <a:gd name="connsiteX1" fmla="*/ 11140 w 21614"/>
                            <a:gd name="connsiteY1" fmla="*/ 5345 h 32738"/>
                            <a:gd name="connsiteX2" fmla="*/ 18127 w 21614"/>
                            <a:gd name="connsiteY2" fmla="*/ 0 h 32738"/>
                            <a:gd name="connsiteX3" fmla="*/ 21602 w 21614"/>
                            <a:gd name="connsiteY3" fmla="*/ 10800 h 32738"/>
                            <a:gd name="connsiteX4" fmla="*/ 18935 w 21614"/>
                            <a:gd name="connsiteY4" fmla="*/ 20645 h 32738"/>
                            <a:gd name="connsiteX5" fmla="*/ 10526 w 21614"/>
                            <a:gd name="connsiteY5" fmla="*/ 32738 h 32738"/>
                            <a:gd name="connsiteX6" fmla="*/ 3073 w 21614"/>
                            <a:gd name="connsiteY6" fmla="*/ 20645 h 32738"/>
                            <a:gd name="connsiteX7" fmla="*/ 2 w 21614"/>
                            <a:gd name="connsiteY7" fmla="*/ 10800 h 32738"/>
                            <a:gd name="connsiteX8" fmla="*/ 3477 w 21614"/>
                            <a:gd name="connsiteY8" fmla="*/ 0 h 3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14" h="32738">
                              <a:moveTo>
                                <a:pt x="3477" y="0"/>
                              </a:moveTo>
                              <a:cubicBezTo>
                                <a:pt x="5627" y="-13"/>
                                <a:pt x="8990" y="5358"/>
                                <a:pt x="11140" y="5345"/>
                              </a:cubicBezTo>
                              <a:lnTo>
                                <a:pt x="18127" y="0"/>
                              </a:lnTo>
                              <a:cubicBezTo>
                                <a:pt x="20046" y="0"/>
                                <a:pt x="21467" y="7359"/>
                                <a:pt x="21602" y="10800"/>
                              </a:cubicBezTo>
                              <a:cubicBezTo>
                                <a:pt x="21737" y="14241"/>
                                <a:pt x="20781" y="20332"/>
                                <a:pt x="18935" y="20645"/>
                              </a:cubicBezTo>
                              <a:cubicBezTo>
                                <a:pt x="17089" y="19048"/>
                                <a:pt x="13035" y="27166"/>
                                <a:pt x="10526" y="32738"/>
                              </a:cubicBezTo>
                              <a:cubicBezTo>
                                <a:pt x="7613" y="27803"/>
                                <a:pt x="4827" y="20958"/>
                                <a:pt x="3073" y="20645"/>
                              </a:cubicBezTo>
                              <a:cubicBezTo>
                                <a:pt x="1154" y="20645"/>
                                <a:pt x="-65" y="14241"/>
                                <a:pt x="2" y="10800"/>
                              </a:cubicBezTo>
                              <a:cubicBezTo>
                                <a:pt x="69" y="7359"/>
                                <a:pt x="1558" y="0"/>
                                <a:pt x="347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p:cNvGrpSpPr/>
                        <p:nvPr/>
                      </p:nvGrpSpPr>
                      <p:grpSpPr>
                        <a:xfrm>
                          <a:off x="4194261" y="3268089"/>
                          <a:ext cx="236188" cy="571806"/>
                          <a:chOff x="4194261" y="3268089"/>
                          <a:chExt cx="236188" cy="571806"/>
                        </a:xfrm>
                        <a:grpFill/>
                      </p:grpSpPr>
                      <p:sp>
                        <p:nvSpPr>
                          <p:cNvPr id="235" name="Oval 234"/>
                          <p:cNvSpPr/>
                          <p:nvPr/>
                        </p:nvSpPr>
                        <p:spPr>
                          <a:xfrm>
                            <a:off x="4254014" y="3268089"/>
                            <a:ext cx="119957" cy="1205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ounded Rectangle 235"/>
                          <p:cNvSpPr/>
                          <p:nvPr/>
                        </p:nvSpPr>
                        <p:spPr>
                          <a:xfrm>
                            <a:off x="4252282" y="3475482"/>
                            <a:ext cx="121690" cy="17221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ounded Rectangle 236"/>
                          <p:cNvSpPr/>
                          <p:nvPr/>
                        </p:nvSpPr>
                        <p:spPr>
                          <a:xfrm rot="20045895">
                            <a:off x="4194543" y="3408249"/>
                            <a:ext cx="105256" cy="79270"/>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ounded Rectangle 237"/>
                          <p:cNvSpPr/>
                          <p:nvPr/>
                        </p:nvSpPr>
                        <p:spPr>
                          <a:xfrm rot="5400000">
                            <a:off x="4153990" y="3695884"/>
                            <a:ext cx="242302" cy="45719"/>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ounded Rectangle 238"/>
                          <p:cNvSpPr/>
                          <p:nvPr/>
                        </p:nvSpPr>
                        <p:spPr>
                          <a:xfrm rot="5400000">
                            <a:off x="4229960" y="3694805"/>
                            <a:ext cx="242302" cy="45719"/>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ounded Rectangle 239"/>
                          <p:cNvSpPr/>
                          <p:nvPr/>
                        </p:nvSpPr>
                        <p:spPr>
                          <a:xfrm rot="5400000">
                            <a:off x="4326973" y="3500405"/>
                            <a:ext cx="159537" cy="47415"/>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ounded Rectangle 240"/>
                          <p:cNvSpPr/>
                          <p:nvPr/>
                        </p:nvSpPr>
                        <p:spPr>
                          <a:xfrm rot="5400000">
                            <a:off x="4137353" y="3501253"/>
                            <a:ext cx="159536" cy="45719"/>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ounded Rectangle 241"/>
                          <p:cNvSpPr/>
                          <p:nvPr/>
                        </p:nvSpPr>
                        <p:spPr>
                          <a:xfrm rot="2169889">
                            <a:off x="4324899" y="3408249"/>
                            <a:ext cx="105256" cy="79270"/>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19" name="Rounded Rectangle 318"/>
                      <p:cNvSpPr/>
                      <p:nvPr/>
                    </p:nvSpPr>
                    <p:spPr>
                      <a:xfrm rot="5400000">
                        <a:off x="1184394" y="2387325"/>
                        <a:ext cx="164255" cy="32699"/>
                      </a:xfrm>
                      <a:prstGeom prst="roundRect">
                        <a:avLst>
                          <a:gd name="adj" fmla="val 47413"/>
                        </a:avLst>
                      </a:pr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0" name="Chord 319"/>
                    <p:cNvSpPr/>
                    <p:nvPr/>
                  </p:nvSpPr>
                  <p:spPr>
                    <a:xfrm rot="1432033">
                      <a:off x="1249950" y="2233913"/>
                      <a:ext cx="100369" cy="84544"/>
                    </a:xfrm>
                    <a:prstGeom prst="chord">
                      <a:avLst>
                        <a:gd name="adj1" fmla="val 4635615"/>
                        <a:gd name="adj2" fmla="val 14072756"/>
                      </a:avLst>
                    </a:pr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p:cNvGrpSpPr/>
                <p:nvPr/>
              </p:nvGrpSpPr>
              <p:grpSpPr>
                <a:xfrm>
                  <a:off x="1905000" y="5203448"/>
                  <a:ext cx="1899567" cy="892552"/>
                  <a:chOff x="1953586" y="5309068"/>
                  <a:chExt cx="1899567" cy="892552"/>
                </a:xfrm>
              </p:grpSpPr>
              <p:sp>
                <p:nvSpPr>
                  <p:cNvPr id="309" name="TextBox 308"/>
                  <p:cNvSpPr txBox="1"/>
                  <p:nvPr/>
                </p:nvSpPr>
                <p:spPr>
                  <a:xfrm>
                    <a:off x="1953586" y="5309068"/>
                    <a:ext cx="1297531" cy="892552"/>
                  </a:xfrm>
                  <a:prstGeom prst="rect">
                    <a:avLst/>
                  </a:prstGeom>
                  <a:noFill/>
                </p:spPr>
                <p:txBody>
                  <a:bodyPr wrap="square" rtlCol="0">
                    <a:spAutoFit/>
                  </a:bodyPr>
                  <a:lstStyle/>
                  <a:p>
                    <a:r>
                      <a:rPr lang="en-US" sz="2400" dirty="0">
                        <a:solidFill>
                          <a:srgbClr val="173A64"/>
                        </a:solidFill>
                        <a:latin typeface="DIN Alternate" charset="0"/>
                        <a:ea typeface="DIN Alternate" charset="0"/>
                        <a:cs typeface="DIN Alternate" charset="0"/>
                      </a:rPr>
                      <a:t>1.67%</a:t>
                    </a:r>
                  </a:p>
                  <a:p>
                    <a:r>
                      <a:rPr lang="en-US" sz="1400" cap="all" spc="100" dirty="0">
                        <a:solidFill>
                          <a:srgbClr val="0C233F"/>
                        </a:solidFill>
                      </a:rPr>
                      <a:t>Reported </a:t>
                    </a:r>
                  </a:p>
                  <a:p>
                    <a:r>
                      <a:rPr lang="en-US" sz="1400" cap="all" spc="100" dirty="0">
                        <a:solidFill>
                          <a:srgbClr val="0C233F"/>
                        </a:solidFill>
                      </a:rPr>
                      <a:t>ED Visits</a:t>
                    </a:r>
                  </a:p>
                </p:txBody>
              </p:sp>
              <p:grpSp>
                <p:nvGrpSpPr>
                  <p:cNvPr id="2" name="Group 1"/>
                  <p:cNvGrpSpPr/>
                  <p:nvPr/>
                </p:nvGrpSpPr>
                <p:grpSpPr>
                  <a:xfrm>
                    <a:off x="3072144" y="5483705"/>
                    <a:ext cx="781009" cy="579335"/>
                    <a:chOff x="3072144" y="5483705"/>
                    <a:chExt cx="781009" cy="579335"/>
                  </a:xfrm>
                </p:grpSpPr>
                <p:grpSp>
                  <p:nvGrpSpPr>
                    <p:cNvPr id="295" name="Group 294"/>
                    <p:cNvGrpSpPr/>
                    <p:nvPr/>
                  </p:nvGrpSpPr>
                  <p:grpSpPr>
                    <a:xfrm>
                      <a:off x="3072144" y="5483705"/>
                      <a:ext cx="781009" cy="579335"/>
                      <a:chOff x="6908203" y="1710613"/>
                      <a:chExt cx="1104550" cy="735974"/>
                    </a:xfrm>
                  </p:grpSpPr>
                  <p:sp>
                    <p:nvSpPr>
                      <p:cNvPr id="296" name="Rounded Rectangle 295"/>
                      <p:cNvSpPr/>
                      <p:nvPr/>
                    </p:nvSpPr>
                    <p:spPr>
                      <a:xfrm>
                        <a:off x="6908203" y="1824919"/>
                        <a:ext cx="940397" cy="506905"/>
                      </a:xfrm>
                      <a:prstGeom prst="roundRect">
                        <a:avLst/>
                      </a:prstGeom>
                      <a:solidFill>
                        <a:srgbClr val="081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7" name="Group 296"/>
                      <p:cNvGrpSpPr/>
                      <p:nvPr/>
                    </p:nvGrpSpPr>
                    <p:grpSpPr>
                      <a:xfrm>
                        <a:off x="7213037" y="1928182"/>
                        <a:ext cx="307836" cy="291153"/>
                        <a:chOff x="7162379" y="1920201"/>
                        <a:chExt cx="307836" cy="291153"/>
                      </a:xfrm>
                    </p:grpSpPr>
                    <p:sp>
                      <p:nvSpPr>
                        <p:cNvPr id="307" name="Rectangle 306"/>
                        <p:cNvSpPr/>
                        <p:nvPr/>
                      </p:nvSpPr>
                      <p:spPr>
                        <a:xfrm rot="16200000">
                          <a:off x="7170720" y="2021444"/>
                          <a:ext cx="291153" cy="88667"/>
                        </a:xfrm>
                        <a:prstGeom prst="rect">
                          <a:avLst/>
                        </a:prstGeom>
                        <a:solidFill>
                          <a:srgbClr val="FFA2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307"/>
                        <p:cNvSpPr/>
                        <p:nvPr/>
                      </p:nvSpPr>
                      <p:spPr>
                        <a:xfrm>
                          <a:off x="7162379" y="2019751"/>
                          <a:ext cx="307836" cy="91048"/>
                        </a:xfrm>
                        <a:prstGeom prst="rect">
                          <a:avLst/>
                        </a:prstGeom>
                        <a:solidFill>
                          <a:srgbClr val="FFA2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8" name="Rectangle 297"/>
                      <p:cNvSpPr/>
                      <p:nvPr/>
                    </p:nvSpPr>
                    <p:spPr>
                      <a:xfrm>
                        <a:off x="7453684" y="1768969"/>
                        <a:ext cx="188041" cy="45719"/>
                      </a:xfrm>
                      <a:prstGeom prst="rect">
                        <a:avLst/>
                      </a:prstGeom>
                      <a:solidFill>
                        <a:srgbClr val="081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9" name="Group 298"/>
                      <p:cNvGrpSpPr/>
                      <p:nvPr/>
                    </p:nvGrpSpPr>
                    <p:grpSpPr>
                      <a:xfrm>
                        <a:off x="7010400" y="2249850"/>
                        <a:ext cx="693056" cy="196737"/>
                        <a:chOff x="6974204" y="2249850"/>
                        <a:chExt cx="693056" cy="196737"/>
                      </a:xfrm>
                    </p:grpSpPr>
                    <p:sp>
                      <p:nvSpPr>
                        <p:cNvPr id="303" name="Oval 302"/>
                        <p:cNvSpPr/>
                        <p:nvPr/>
                      </p:nvSpPr>
                      <p:spPr>
                        <a:xfrm>
                          <a:off x="6974204" y="2260767"/>
                          <a:ext cx="197045" cy="185820"/>
                        </a:xfrm>
                        <a:prstGeom prst="ellipse">
                          <a:avLst/>
                        </a:prstGeom>
                        <a:solidFill>
                          <a:srgbClr val="081524"/>
                        </a:solidFill>
                        <a:ln>
                          <a:solidFill>
                            <a:srgbClr val="EAE9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p:cNvSpPr/>
                        <p:nvPr/>
                      </p:nvSpPr>
                      <p:spPr>
                        <a:xfrm>
                          <a:off x="7470215" y="2249850"/>
                          <a:ext cx="197045" cy="185820"/>
                        </a:xfrm>
                        <a:prstGeom prst="ellipse">
                          <a:avLst/>
                        </a:prstGeom>
                        <a:solidFill>
                          <a:srgbClr val="081524"/>
                        </a:solidFill>
                        <a:ln>
                          <a:solidFill>
                            <a:srgbClr val="EAE9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305"/>
                        <p:cNvSpPr/>
                        <p:nvPr/>
                      </p:nvSpPr>
                      <p:spPr>
                        <a:xfrm>
                          <a:off x="7531944" y="2305141"/>
                          <a:ext cx="73585" cy="7689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0" name="Manual Input 299"/>
                      <p:cNvSpPr/>
                      <p:nvPr/>
                    </p:nvSpPr>
                    <p:spPr>
                      <a:xfrm rot="5400000">
                        <a:off x="7670795" y="1813803"/>
                        <a:ext cx="210676" cy="257540"/>
                      </a:xfrm>
                      <a:prstGeom prst="flowChartManualInput">
                        <a:avLst/>
                      </a:prstGeom>
                      <a:solidFill>
                        <a:schemeClr val="bg1"/>
                      </a:solidFill>
                      <a:ln>
                        <a:solidFill>
                          <a:srgbClr val="081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Delay 300"/>
                      <p:cNvSpPr/>
                      <p:nvPr/>
                    </p:nvSpPr>
                    <p:spPr>
                      <a:xfrm>
                        <a:off x="7787024" y="2044051"/>
                        <a:ext cx="225729" cy="287774"/>
                      </a:xfrm>
                      <a:prstGeom prst="flowChartDelay">
                        <a:avLst/>
                      </a:prstGeom>
                      <a:solidFill>
                        <a:srgbClr val="081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Delay 301"/>
                      <p:cNvSpPr/>
                      <p:nvPr/>
                    </p:nvSpPr>
                    <p:spPr>
                      <a:xfrm rot="16200000">
                        <a:off x="7500501" y="1708058"/>
                        <a:ext cx="96250" cy="101359"/>
                      </a:xfrm>
                      <a:prstGeom prst="flowChartDelay">
                        <a:avLst/>
                      </a:prstGeom>
                      <a:solidFill>
                        <a:srgbClr val="081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2" name="Oval 331"/>
                    <p:cNvSpPr/>
                    <p:nvPr/>
                  </p:nvSpPr>
                  <p:spPr>
                    <a:xfrm>
                      <a:off x="3187337" y="5962200"/>
                      <a:ext cx="52031" cy="6052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5" name="Group 324"/>
                <p:cNvGrpSpPr/>
                <p:nvPr/>
              </p:nvGrpSpPr>
              <p:grpSpPr>
                <a:xfrm>
                  <a:off x="578504" y="3257437"/>
                  <a:ext cx="7992163" cy="1924163"/>
                  <a:chOff x="578504" y="3257437"/>
                  <a:chExt cx="7992163" cy="1924163"/>
                </a:xfrm>
              </p:grpSpPr>
              <p:grpSp>
                <p:nvGrpSpPr>
                  <p:cNvPr id="359" name="Group 358"/>
                  <p:cNvGrpSpPr/>
                  <p:nvPr/>
                </p:nvGrpSpPr>
                <p:grpSpPr>
                  <a:xfrm>
                    <a:off x="2285998" y="3785733"/>
                    <a:ext cx="4439861" cy="503736"/>
                    <a:chOff x="2285998" y="3785733"/>
                    <a:chExt cx="4439861" cy="503736"/>
                  </a:xfrm>
                </p:grpSpPr>
                <p:grpSp>
                  <p:nvGrpSpPr>
                    <p:cNvPr id="41" name="Group 40"/>
                    <p:cNvGrpSpPr/>
                    <p:nvPr/>
                  </p:nvGrpSpPr>
                  <p:grpSpPr>
                    <a:xfrm>
                      <a:off x="2602540" y="3804869"/>
                      <a:ext cx="233725" cy="484600"/>
                      <a:chOff x="3695944" y="3301239"/>
                      <a:chExt cx="261804" cy="538657"/>
                    </a:xfrm>
                    <a:solidFill>
                      <a:srgbClr val="081524"/>
                    </a:solidFill>
                  </p:grpSpPr>
                  <p:grpSp>
                    <p:nvGrpSpPr>
                      <p:cNvPr id="122" name="Group 121"/>
                      <p:cNvGrpSpPr/>
                      <p:nvPr/>
                    </p:nvGrpSpPr>
                    <p:grpSpPr>
                      <a:xfrm>
                        <a:off x="3695944" y="3301239"/>
                        <a:ext cx="261804" cy="380652"/>
                        <a:chOff x="4285864" y="3276948"/>
                        <a:chExt cx="261804" cy="380652"/>
                      </a:xfrm>
                      <a:grpFill/>
                    </p:grpSpPr>
                    <p:sp>
                      <p:nvSpPr>
                        <p:cNvPr id="127" name="Oval 126"/>
                        <p:cNvSpPr/>
                        <p:nvPr/>
                      </p:nvSpPr>
                      <p:spPr>
                        <a:xfrm>
                          <a:off x="4357431" y="3276948"/>
                          <a:ext cx="119957" cy="1205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riangle 68"/>
                        <p:cNvSpPr/>
                        <p:nvPr/>
                      </p:nvSpPr>
                      <p:spPr>
                        <a:xfrm>
                          <a:off x="4285864" y="3436045"/>
                          <a:ext cx="261804" cy="221555"/>
                        </a:xfrm>
                        <a:custGeom>
                          <a:avLst/>
                          <a:gdLst>
                            <a:gd name="connsiteX0" fmla="*/ 0 w 261804"/>
                            <a:gd name="connsiteY0" fmla="*/ 332704 h 332704"/>
                            <a:gd name="connsiteX1" fmla="*/ 130902 w 261804"/>
                            <a:gd name="connsiteY1" fmla="*/ 0 h 332704"/>
                            <a:gd name="connsiteX2" fmla="*/ 261804 w 261804"/>
                            <a:gd name="connsiteY2" fmla="*/ 332704 h 332704"/>
                            <a:gd name="connsiteX3" fmla="*/ 0 w 261804"/>
                            <a:gd name="connsiteY3" fmla="*/ 332704 h 332704"/>
                            <a:gd name="connsiteX0" fmla="*/ 0 w 261804"/>
                            <a:gd name="connsiteY0" fmla="*/ 269204 h 269204"/>
                            <a:gd name="connsiteX1" fmla="*/ 130902 w 261804"/>
                            <a:gd name="connsiteY1" fmla="*/ 0 h 269204"/>
                            <a:gd name="connsiteX2" fmla="*/ 261804 w 261804"/>
                            <a:gd name="connsiteY2" fmla="*/ 269204 h 269204"/>
                            <a:gd name="connsiteX3" fmla="*/ 0 w 261804"/>
                            <a:gd name="connsiteY3" fmla="*/ 269204 h 269204"/>
                            <a:gd name="connsiteX0" fmla="*/ 0 w 261804"/>
                            <a:gd name="connsiteY0" fmla="*/ 249453 h 249453"/>
                            <a:gd name="connsiteX1" fmla="*/ 130902 w 261804"/>
                            <a:gd name="connsiteY1" fmla="*/ 0 h 249453"/>
                            <a:gd name="connsiteX2" fmla="*/ 261804 w 261804"/>
                            <a:gd name="connsiteY2" fmla="*/ 249453 h 249453"/>
                            <a:gd name="connsiteX3" fmla="*/ 0 w 261804"/>
                            <a:gd name="connsiteY3" fmla="*/ 249453 h 249453"/>
                            <a:gd name="connsiteX0" fmla="*/ 0 w 261804"/>
                            <a:gd name="connsiteY0" fmla="*/ 229702 h 229702"/>
                            <a:gd name="connsiteX1" fmla="*/ 130902 w 261804"/>
                            <a:gd name="connsiteY1" fmla="*/ 0 h 229702"/>
                            <a:gd name="connsiteX2" fmla="*/ 261804 w 261804"/>
                            <a:gd name="connsiteY2" fmla="*/ 229702 h 229702"/>
                            <a:gd name="connsiteX3" fmla="*/ 0 w 261804"/>
                            <a:gd name="connsiteY3" fmla="*/ 229702 h 229702"/>
                          </a:gdLst>
                          <a:ahLst/>
                          <a:cxnLst>
                            <a:cxn ang="0">
                              <a:pos x="connsiteX0" y="connsiteY0"/>
                            </a:cxn>
                            <a:cxn ang="0">
                              <a:pos x="connsiteX1" y="connsiteY1"/>
                            </a:cxn>
                            <a:cxn ang="0">
                              <a:pos x="connsiteX2" y="connsiteY2"/>
                            </a:cxn>
                            <a:cxn ang="0">
                              <a:pos x="connsiteX3" y="connsiteY3"/>
                            </a:cxn>
                          </a:cxnLst>
                          <a:rect l="l" t="t" r="r" b="b"/>
                          <a:pathLst>
                            <a:path w="261804" h="229702">
                              <a:moveTo>
                                <a:pt x="0" y="229702"/>
                              </a:moveTo>
                              <a:lnTo>
                                <a:pt x="130902" y="0"/>
                              </a:lnTo>
                              <a:lnTo>
                                <a:pt x="261804" y="229702"/>
                              </a:lnTo>
                              <a:lnTo>
                                <a:pt x="0" y="22970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rminator 73"/>
                        <p:cNvSpPr/>
                        <p:nvPr/>
                      </p:nvSpPr>
                      <p:spPr>
                        <a:xfrm>
                          <a:off x="4345749" y="3397449"/>
                          <a:ext cx="143666" cy="15442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704"/>
                            <a:gd name="connsiteX1" fmla="*/ 18127 w 21602"/>
                            <a:gd name="connsiteY1" fmla="*/ 0 h 21704"/>
                            <a:gd name="connsiteX2" fmla="*/ 21602 w 21602"/>
                            <a:gd name="connsiteY2" fmla="*/ 10800 h 21704"/>
                            <a:gd name="connsiteX3" fmla="*/ 18127 w 21602"/>
                            <a:gd name="connsiteY3" fmla="*/ 21600 h 21704"/>
                            <a:gd name="connsiteX4" fmla="*/ 10526 w 21602"/>
                            <a:gd name="connsiteY4" fmla="*/ 21276 h 21704"/>
                            <a:gd name="connsiteX5" fmla="*/ 3073 w 21602"/>
                            <a:gd name="connsiteY5" fmla="*/ 20645 h 21704"/>
                            <a:gd name="connsiteX6" fmla="*/ 2 w 21602"/>
                            <a:gd name="connsiteY6" fmla="*/ 10800 h 21704"/>
                            <a:gd name="connsiteX7" fmla="*/ 3477 w 21602"/>
                            <a:gd name="connsiteY7" fmla="*/ 0 h 21704"/>
                            <a:gd name="connsiteX0" fmla="*/ 3477 w 21602"/>
                            <a:gd name="connsiteY0" fmla="*/ 0 h 21704"/>
                            <a:gd name="connsiteX1" fmla="*/ 18127 w 21602"/>
                            <a:gd name="connsiteY1" fmla="*/ 0 h 21704"/>
                            <a:gd name="connsiteX2" fmla="*/ 21602 w 21602"/>
                            <a:gd name="connsiteY2" fmla="*/ 10800 h 21704"/>
                            <a:gd name="connsiteX3" fmla="*/ 18127 w 21602"/>
                            <a:gd name="connsiteY3" fmla="*/ 21600 h 21704"/>
                            <a:gd name="connsiteX4" fmla="*/ 10526 w 21602"/>
                            <a:gd name="connsiteY4" fmla="*/ 21276 h 21704"/>
                            <a:gd name="connsiteX5" fmla="*/ 3073 w 21602"/>
                            <a:gd name="connsiteY5" fmla="*/ 20645 h 21704"/>
                            <a:gd name="connsiteX6" fmla="*/ 2 w 21602"/>
                            <a:gd name="connsiteY6" fmla="*/ 10800 h 21704"/>
                            <a:gd name="connsiteX7" fmla="*/ 3477 w 21602"/>
                            <a:gd name="connsiteY7" fmla="*/ 0 h 21704"/>
                            <a:gd name="connsiteX0" fmla="*/ 3477 w 21602"/>
                            <a:gd name="connsiteY0" fmla="*/ 0 h 21616"/>
                            <a:gd name="connsiteX1" fmla="*/ 18127 w 21602"/>
                            <a:gd name="connsiteY1" fmla="*/ 0 h 21616"/>
                            <a:gd name="connsiteX2" fmla="*/ 21602 w 21602"/>
                            <a:gd name="connsiteY2" fmla="*/ 10800 h 21616"/>
                            <a:gd name="connsiteX3" fmla="*/ 18127 w 21602"/>
                            <a:gd name="connsiteY3" fmla="*/ 21600 h 21616"/>
                            <a:gd name="connsiteX4" fmla="*/ 10526 w 21602"/>
                            <a:gd name="connsiteY4" fmla="*/ 21276 h 21616"/>
                            <a:gd name="connsiteX5" fmla="*/ 3073 w 21602"/>
                            <a:gd name="connsiteY5" fmla="*/ 20645 h 21616"/>
                            <a:gd name="connsiteX6" fmla="*/ 2 w 21602"/>
                            <a:gd name="connsiteY6" fmla="*/ 10800 h 21616"/>
                            <a:gd name="connsiteX7" fmla="*/ 3477 w 21602"/>
                            <a:gd name="connsiteY7" fmla="*/ 0 h 21616"/>
                            <a:gd name="connsiteX0" fmla="*/ 3477 w 21602"/>
                            <a:gd name="connsiteY0" fmla="*/ 0 h 21610"/>
                            <a:gd name="connsiteX1" fmla="*/ 18127 w 21602"/>
                            <a:gd name="connsiteY1" fmla="*/ 0 h 21610"/>
                            <a:gd name="connsiteX2" fmla="*/ 21602 w 21602"/>
                            <a:gd name="connsiteY2" fmla="*/ 10800 h 21610"/>
                            <a:gd name="connsiteX3" fmla="*/ 18127 w 21602"/>
                            <a:gd name="connsiteY3" fmla="*/ 21600 h 21610"/>
                            <a:gd name="connsiteX4" fmla="*/ 10526 w 21602"/>
                            <a:gd name="connsiteY4" fmla="*/ 21276 h 21610"/>
                            <a:gd name="connsiteX5" fmla="*/ 3073 w 21602"/>
                            <a:gd name="connsiteY5" fmla="*/ 20645 h 21610"/>
                            <a:gd name="connsiteX6" fmla="*/ 2 w 21602"/>
                            <a:gd name="connsiteY6" fmla="*/ 10800 h 21610"/>
                            <a:gd name="connsiteX7" fmla="*/ 3477 w 21602"/>
                            <a:gd name="connsiteY7" fmla="*/ 0 h 21610"/>
                            <a:gd name="connsiteX0" fmla="*/ 3477 w 21602"/>
                            <a:gd name="connsiteY0" fmla="*/ 0 h 21616"/>
                            <a:gd name="connsiteX1" fmla="*/ 18127 w 21602"/>
                            <a:gd name="connsiteY1" fmla="*/ 0 h 21616"/>
                            <a:gd name="connsiteX2" fmla="*/ 21602 w 21602"/>
                            <a:gd name="connsiteY2" fmla="*/ 10800 h 21616"/>
                            <a:gd name="connsiteX3" fmla="*/ 18127 w 21602"/>
                            <a:gd name="connsiteY3" fmla="*/ 21600 h 21616"/>
                            <a:gd name="connsiteX4" fmla="*/ 10526 w 21602"/>
                            <a:gd name="connsiteY4" fmla="*/ 21276 h 21616"/>
                            <a:gd name="connsiteX5" fmla="*/ 3073 w 21602"/>
                            <a:gd name="connsiteY5" fmla="*/ 20645 h 21616"/>
                            <a:gd name="connsiteX6" fmla="*/ 2 w 21602"/>
                            <a:gd name="connsiteY6" fmla="*/ 10800 h 21616"/>
                            <a:gd name="connsiteX7" fmla="*/ 3477 w 21602"/>
                            <a:gd name="connsiteY7" fmla="*/ 0 h 21616"/>
                            <a:gd name="connsiteX0" fmla="*/ 3477 w 21602"/>
                            <a:gd name="connsiteY0" fmla="*/ 0 h 21611"/>
                            <a:gd name="connsiteX1" fmla="*/ 18127 w 21602"/>
                            <a:gd name="connsiteY1" fmla="*/ 0 h 21611"/>
                            <a:gd name="connsiteX2" fmla="*/ 21602 w 21602"/>
                            <a:gd name="connsiteY2" fmla="*/ 10800 h 21611"/>
                            <a:gd name="connsiteX3" fmla="*/ 18127 w 21602"/>
                            <a:gd name="connsiteY3" fmla="*/ 21600 h 21611"/>
                            <a:gd name="connsiteX4" fmla="*/ 10526 w 21602"/>
                            <a:gd name="connsiteY4" fmla="*/ 21276 h 21611"/>
                            <a:gd name="connsiteX5" fmla="*/ 3073 w 21602"/>
                            <a:gd name="connsiteY5" fmla="*/ 20645 h 21611"/>
                            <a:gd name="connsiteX6" fmla="*/ 2 w 21602"/>
                            <a:gd name="connsiteY6" fmla="*/ 10800 h 21611"/>
                            <a:gd name="connsiteX7" fmla="*/ 3477 w 21602"/>
                            <a:gd name="connsiteY7" fmla="*/ 0 h 21611"/>
                            <a:gd name="connsiteX0" fmla="*/ 3477 w 21638"/>
                            <a:gd name="connsiteY0" fmla="*/ 0 h 21276"/>
                            <a:gd name="connsiteX1" fmla="*/ 18127 w 21638"/>
                            <a:gd name="connsiteY1" fmla="*/ 0 h 21276"/>
                            <a:gd name="connsiteX2" fmla="*/ 21602 w 21638"/>
                            <a:gd name="connsiteY2" fmla="*/ 10800 h 21276"/>
                            <a:gd name="connsiteX3" fmla="*/ 19339 w 21638"/>
                            <a:gd name="connsiteY3" fmla="*/ 14914 h 21276"/>
                            <a:gd name="connsiteX4" fmla="*/ 10526 w 21638"/>
                            <a:gd name="connsiteY4" fmla="*/ 21276 h 21276"/>
                            <a:gd name="connsiteX5" fmla="*/ 3073 w 21638"/>
                            <a:gd name="connsiteY5" fmla="*/ 20645 h 21276"/>
                            <a:gd name="connsiteX6" fmla="*/ 2 w 21638"/>
                            <a:gd name="connsiteY6" fmla="*/ 10800 h 21276"/>
                            <a:gd name="connsiteX7" fmla="*/ 3477 w 21638"/>
                            <a:gd name="connsiteY7" fmla="*/ 0 h 21276"/>
                            <a:gd name="connsiteX0" fmla="*/ 3477 w 21638"/>
                            <a:gd name="connsiteY0" fmla="*/ 0 h 21276"/>
                            <a:gd name="connsiteX1" fmla="*/ 18127 w 21638"/>
                            <a:gd name="connsiteY1" fmla="*/ 0 h 21276"/>
                            <a:gd name="connsiteX2" fmla="*/ 21602 w 21638"/>
                            <a:gd name="connsiteY2" fmla="*/ 10800 h 21276"/>
                            <a:gd name="connsiteX3" fmla="*/ 19339 w 21638"/>
                            <a:gd name="connsiteY3" fmla="*/ 20645 h 21276"/>
                            <a:gd name="connsiteX4" fmla="*/ 10526 w 21638"/>
                            <a:gd name="connsiteY4" fmla="*/ 21276 h 21276"/>
                            <a:gd name="connsiteX5" fmla="*/ 3073 w 21638"/>
                            <a:gd name="connsiteY5" fmla="*/ 20645 h 21276"/>
                            <a:gd name="connsiteX6" fmla="*/ 2 w 21638"/>
                            <a:gd name="connsiteY6" fmla="*/ 10800 h 21276"/>
                            <a:gd name="connsiteX7" fmla="*/ 3477 w 21638"/>
                            <a:gd name="connsiteY7" fmla="*/ 0 h 21276"/>
                            <a:gd name="connsiteX0" fmla="*/ 3477 w 21638"/>
                            <a:gd name="connsiteY0" fmla="*/ 0 h 21276"/>
                            <a:gd name="connsiteX1" fmla="*/ 18127 w 21638"/>
                            <a:gd name="connsiteY1" fmla="*/ 0 h 21276"/>
                            <a:gd name="connsiteX2" fmla="*/ 21602 w 21638"/>
                            <a:gd name="connsiteY2" fmla="*/ 10800 h 21276"/>
                            <a:gd name="connsiteX3" fmla="*/ 19339 w 21638"/>
                            <a:gd name="connsiteY3" fmla="*/ 20645 h 21276"/>
                            <a:gd name="connsiteX4" fmla="*/ 10526 w 21638"/>
                            <a:gd name="connsiteY4" fmla="*/ 21276 h 21276"/>
                            <a:gd name="connsiteX5" fmla="*/ 3073 w 21638"/>
                            <a:gd name="connsiteY5" fmla="*/ 20645 h 21276"/>
                            <a:gd name="connsiteX6" fmla="*/ 2 w 21638"/>
                            <a:gd name="connsiteY6" fmla="*/ 10800 h 21276"/>
                            <a:gd name="connsiteX7" fmla="*/ 3477 w 21638"/>
                            <a:gd name="connsiteY7" fmla="*/ 0 h 21276"/>
                            <a:gd name="connsiteX0" fmla="*/ 3477 w 21638"/>
                            <a:gd name="connsiteY0" fmla="*/ 0 h 21276"/>
                            <a:gd name="connsiteX1" fmla="*/ 18127 w 21638"/>
                            <a:gd name="connsiteY1" fmla="*/ 0 h 21276"/>
                            <a:gd name="connsiteX2" fmla="*/ 21602 w 21638"/>
                            <a:gd name="connsiteY2" fmla="*/ 10800 h 21276"/>
                            <a:gd name="connsiteX3" fmla="*/ 19339 w 21638"/>
                            <a:gd name="connsiteY3" fmla="*/ 20645 h 21276"/>
                            <a:gd name="connsiteX4" fmla="*/ 10526 w 21638"/>
                            <a:gd name="connsiteY4" fmla="*/ 21276 h 21276"/>
                            <a:gd name="connsiteX5" fmla="*/ 3073 w 21638"/>
                            <a:gd name="connsiteY5" fmla="*/ 20645 h 21276"/>
                            <a:gd name="connsiteX6" fmla="*/ 2 w 21638"/>
                            <a:gd name="connsiteY6" fmla="*/ 10800 h 21276"/>
                            <a:gd name="connsiteX7" fmla="*/ 3477 w 21638"/>
                            <a:gd name="connsiteY7" fmla="*/ 0 h 21276"/>
                            <a:gd name="connsiteX0" fmla="*/ 3477 w 21604"/>
                            <a:gd name="connsiteY0" fmla="*/ 0 h 21276"/>
                            <a:gd name="connsiteX1" fmla="*/ 18127 w 21604"/>
                            <a:gd name="connsiteY1" fmla="*/ 0 h 21276"/>
                            <a:gd name="connsiteX2" fmla="*/ 21602 w 21604"/>
                            <a:gd name="connsiteY2" fmla="*/ 10800 h 21276"/>
                            <a:gd name="connsiteX3" fmla="*/ 18531 w 21604"/>
                            <a:gd name="connsiteY3" fmla="*/ 16824 h 21276"/>
                            <a:gd name="connsiteX4" fmla="*/ 10526 w 21604"/>
                            <a:gd name="connsiteY4" fmla="*/ 21276 h 21276"/>
                            <a:gd name="connsiteX5" fmla="*/ 3073 w 21604"/>
                            <a:gd name="connsiteY5" fmla="*/ 20645 h 21276"/>
                            <a:gd name="connsiteX6" fmla="*/ 2 w 21604"/>
                            <a:gd name="connsiteY6" fmla="*/ 10800 h 21276"/>
                            <a:gd name="connsiteX7" fmla="*/ 3477 w 21604"/>
                            <a:gd name="connsiteY7" fmla="*/ 0 h 21276"/>
                            <a:gd name="connsiteX0" fmla="*/ 3477 w 21604"/>
                            <a:gd name="connsiteY0" fmla="*/ 0 h 32738"/>
                            <a:gd name="connsiteX1" fmla="*/ 18127 w 21604"/>
                            <a:gd name="connsiteY1" fmla="*/ 0 h 32738"/>
                            <a:gd name="connsiteX2" fmla="*/ 21602 w 21604"/>
                            <a:gd name="connsiteY2" fmla="*/ 10800 h 32738"/>
                            <a:gd name="connsiteX3" fmla="*/ 18531 w 21604"/>
                            <a:gd name="connsiteY3" fmla="*/ 16824 h 32738"/>
                            <a:gd name="connsiteX4" fmla="*/ 10526 w 21604"/>
                            <a:gd name="connsiteY4" fmla="*/ 32738 h 32738"/>
                            <a:gd name="connsiteX5" fmla="*/ 3073 w 21604"/>
                            <a:gd name="connsiteY5" fmla="*/ 20645 h 32738"/>
                            <a:gd name="connsiteX6" fmla="*/ 2 w 21604"/>
                            <a:gd name="connsiteY6" fmla="*/ 10800 h 32738"/>
                            <a:gd name="connsiteX7" fmla="*/ 3477 w 21604"/>
                            <a:gd name="connsiteY7" fmla="*/ 0 h 32738"/>
                            <a:gd name="connsiteX0" fmla="*/ 3477 w 21614"/>
                            <a:gd name="connsiteY0" fmla="*/ 0 h 32738"/>
                            <a:gd name="connsiteX1" fmla="*/ 18127 w 21614"/>
                            <a:gd name="connsiteY1" fmla="*/ 0 h 32738"/>
                            <a:gd name="connsiteX2" fmla="*/ 21602 w 21614"/>
                            <a:gd name="connsiteY2" fmla="*/ 10800 h 32738"/>
                            <a:gd name="connsiteX3" fmla="*/ 18935 w 21614"/>
                            <a:gd name="connsiteY3" fmla="*/ 20645 h 32738"/>
                            <a:gd name="connsiteX4" fmla="*/ 10526 w 21614"/>
                            <a:gd name="connsiteY4" fmla="*/ 32738 h 32738"/>
                            <a:gd name="connsiteX5" fmla="*/ 3073 w 21614"/>
                            <a:gd name="connsiteY5" fmla="*/ 20645 h 32738"/>
                            <a:gd name="connsiteX6" fmla="*/ 2 w 21614"/>
                            <a:gd name="connsiteY6" fmla="*/ 10800 h 32738"/>
                            <a:gd name="connsiteX7" fmla="*/ 3477 w 21614"/>
                            <a:gd name="connsiteY7" fmla="*/ 0 h 32738"/>
                            <a:gd name="connsiteX0" fmla="*/ 3477 w 21614"/>
                            <a:gd name="connsiteY0" fmla="*/ 0 h 32738"/>
                            <a:gd name="connsiteX1" fmla="*/ 10332 w 21614"/>
                            <a:gd name="connsiteY1" fmla="*/ 3326 h 32738"/>
                            <a:gd name="connsiteX2" fmla="*/ 18127 w 21614"/>
                            <a:gd name="connsiteY2" fmla="*/ 0 h 32738"/>
                            <a:gd name="connsiteX3" fmla="*/ 21602 w 21614"/>
                            <a:gd name="connsiteY3" fmla="*/ 10800 h 32738"/>
                            <a:gd name="connsiteX4" fmla="*/ 18935 w 21614"/>
                            <a:gd name="connsiteY4" fmla="*/ 20645 h 32738"/>
                            <a:gd name="connsiteX5" fmla="*/ 10526 w 21614"/>
                            <a:gd name="connsiteY5" fmla="*/ 32738 h 32738"/>
                            <a:gd name="connsiteX6" fmla="*/ 3073 w 21614"/>
                            <a:gd name="connsiteY6" fmla="*/ 20645 h 32738"/>
                            <a:gd name="connsiteX7" fmla="*/ 2 w 21614"/>
                            <a:gd name="connsiteY7" fmla="*/ 10800 h 32738"/>
                            <a:gd name="connsiteX8" fmla="*/ 3477 w 21614"/>
                            <a:gd name="connsiteY8" fmla="*/ 0 h 32738"/>
                            <a:gd name="connsiteX0" fmla="*/ 3477 w 21614"/>
                            <a:gd name="connsiteY0" fmla="*/ 0 h 32738"/>
                            <a:gd name="connsiteX1" fmla="*/ 11140 w 21614"/>
                            <a:gd name="connsiteY1" fmla="*/ 5345 h 32738"/>
                            <a:gd name="connsiteX2" fmla="*/ 18127 w 21614"/>
                            <a:gd name="connsiteY2" fmla="*/ 0 h 32738"/>
                            <a:gd name="connsiteX3" fmla="*/ 21602 w 21614"/>
                            <a:gd name="connsiteY3" fmla="*/ 10800 h 32738"/>
                            <a:gd name="connsiteX4" fmla="*/ 18935 w 21614"/>
                            <a:gd name="connsiteY4" fmla="*/ 20645 h 32738"/>
                            <a:gd name="connsiteX5" fmla="*/ 10526 w 21614"/>
                            <a:gd name="connsiteY5" fmla="*/ 32738 h 32738"/>
                            <a:gd name="connsiteX6" fmla="*/ 3073 w 21614"/>
                            <a:gd name="connsiteY6" fmla="*/ 20645 h 32738"/>
                            <a:gd name="connsiteX7" fmla="*/ 2 w 21614"/>
                            <a:gd name="connsiteY7" fmla="*/ 10800 h 32738"/>
                            <a:gd name="connsiteX8" fmla="*/ 3477 w 21614"/>
                            <a:gd name="connsiteY8" fmla="*/ 0 h 3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14" h="32738">
                              <a:moveTo>
                                <a:pt x="3477" y="0"/>
                              </a:moveTo>
                              <a:cubicBezTo>
                                <a:pt x="5627" y="-13"/>
                                <a:pt x="8990" y="5358"/>
                                <a:pt x="11140" y="5345"/>
                              </a:cubicBezTo>
                              <a:lnTo>
                                <a:pt x="18127" y="0"/>
                              </a:lnTo>
                              <a:cubicBezTo>
                                <a:pt x="20046" y="0"/>
                                <a:pt x="21467" y="7359"/>
                                <a:pt x="21602" y="10800"/>
                              </a:cubicBezTo>
                              <a:cubicBezTo>
                                <a:pt x="21737" y="14241"/>
                                <a:pt x="20781" y="20332"/>
                                <a:pt x="18935" y="20645"/>
                              </a:cubicBezTo>
                              <a:cubicBezTo>
                                <a:pt x="17089" y="19048"/>
                                <a:pt x="13035" y="27166"/>
                                <a:pt x="10526" y="32738"/>
                              </a:cubicBezTo>
                              <a:cubicBezTo>
                                <a:pt x="7613" y="27803"/>
                                <a:pt x="4827" y="20958"/>
                                <a:pt x="3073" y="20645"/>
                              </a:cubicBezTo>
                              <a:cubicBezTo>
                                <a:pt x="1154" y="20645"/>
                                <a:pt x="-65" y="14241"/>
                                <a:pt x="2" y="10800"/>
                              </a:cubicBezTo>
                              <a:cubicBezTo>
                                <a:pt x="69" y="7359"/>
                                <a:pt x="1558" y="0"/>
                                <a:pt x="347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Rounded Rectangle 122"/>
                      <p:cNvSpPr/>
                      <p:nvPr/>
                    </p:nvSpPr>
                    <p:spPr>
                      <a:xfrm rot="5400000">
                        <a:off x="3674543" y="3695885"/>
                        <a:ext cx="242302" cy="45719"/>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p:nvPr/>
                    </p:nvSpPr>
                    <p:spPr>
                      <a:xfrm rot="5400000">
                        <a:off x="3748259" y="3694805"/>
                        <a:ext cx="242302" cy="45719"/>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ounded Rectangle 124"/>
                      <p:cNvSpPr/>
                      <p:nvPr/>
                    </p:nvSpPr>
                    <p:spPr>
                      <a:xfrm rot="7174880">
                        <a:off x="3647332" y="3493855"/>
                        <a:ext cx="192466" cy="45719"/>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ed Rectangle 125"/>
                      <p:cNvSpPr/>
                      <p:nvPr/>
                    </p:nvSpPr>
                    <p:spPr>
                      <a:xfrm rot="3587597">
                        <a:off x="3814885" y="3493548"/>
                        <a:ext cx="192466" cy="45719"/>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2285998" y="3797962"/>
                      <a:ext cx="210856" cy="485516"/>
                      <a:chOff x="4194261" y="3268089"/>
                      <a:chExt cx="236188" cy="571806"/>
                    </a:xfrm>
                    <a:solidFill>
                      <a:srgbClr val="081524"/>
                    </a:solidFill>
                  </p:grpSpPr>
                  <p:sp>
                    <p:nvSpPr>
                      <p:cNvPr id="112" name="Terminator 73"/>
                      <p:cNvSpPr/>
                      <p:nvPr/>
                    </p:nvSpPr>
                    <p:spPr>
                      <a:xfrm>
                        <a:off x="4241545" y="3400359"/>
                        <a:ext cx="143666" cy="15442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704"/>
                          <a:gd name="connsiteX1" fmla="*/ 18127 w 21602"/>
                          <a:gd name="connsiteY1" fmla="*/ 0 h 21704"/>
                          <a:gd name="connsiteX2" fmla="*/ 21602 w 21602"/>
                          <a:gd name="connsiteY2" fmla="*/ 10800 h 21704"/>
                          <a:gd name="connsiteX3" fmla="*/ 18127 w 21602"/>
                          <a:gd name="connsiteY3" fmla="*/ 21600 h 21704"/>
                          <a:gd name="connsiteX4" fmla="*/ 10526 w 21602"/>
                          <a:gd name="connsiteY4" fmla="*/ 21276 h 21704"/>
                          <a:gd name="connsiteX5" fmla="*/ 3073 w 21602"/>
                          <a:gd name="connsiteY5" fmla="*/ 20645 h 21704"/>
                          <a:gd name="connsiteX6" fmla="*/ 2 w 21602"/>
                          <a:gd name="connsiteY6" fmla="*/ 10800 h 21704"/>
                          <a:gd name="connsiteX7" fmla="*/ 3477 w 21602"/>
                          <a:gd name="connsiteY7" fmla="*/ 0 h 21704"/>
                          <a:gd name="connsiteX0" fmla="*/ 3477 w 21602"/>
                          <a:gd name="connsiteY0" fmla="*/ 0 h 21704"/>
                          <a:gd name="connsiteX1" fmla="*/ 18127 w 21602"/>
                          <a:gd name="connsiteY1" fmla="*/ 0 h 21704"/>
                          <a:gd name="connsiteX2" fmla="*/ 21602 w 21602"/>
                          <a:gd name="connsiteY2" fmla="*/ 10800 h 21704"/>
                          <a:gd name="connsiteX3" fmla="*/ 18127 w 21602"/>
                          <a:gd name="connsiteY3" fmla="*/ 21600 h 21704"/>
                          <a:gd name="connsiteX4" fmla="*/ 10526 w 21602"/>
                          <a:gd name="connsiteY4" fmla="*/ 21276 h 21704"/>
                          <a:gd name="connsiteX5" fmla="*/ 3073 w 21602"/>
                          <a:gd name="connsiteY5" fmla="*/ 20645 h 21704"/>
                          <a:gd name="connsiteX6" fmla="*/ 2 w 21602"/>
                          <a:gd name="connsiteY6" fmla="*/ 10800 h 21704"/>
                          <a:gd name="connsiteX7" fmla="*/ 3477 w 21602"/>
                          <a:gd name="connsiteY7" fmla="*/ 0 h 21704"/>
                          <a:gd name="connsiteX0" fmla="*/ 3477 w 21602"/>
                          <a:gd name="connsiteY0" fmla="*/ 0 h 21616"/>
                          <a:gd name="connsiteX1" fmla="*/ 18127 w 21602"/>
                          <a:gd name="connsiteY1" fmla="*/ 0 h 21616"/>
                          <a:gd name="connsiteX2" fmla="*/ 21602 w 21602"/>
                          <a:gd name="connsiteY2" fmla="*/ 10800 h 21616"/>
                          <a:gd name="connsiteX3" fmla="*/ 18127 w 21602"/>
                          <a:gd name="connsiteY3" fmla="*/ 21600 h 21616"/>
                          <a:gd name="connsiteX4" fmla="*/ 10526 w 21602"/>
                          <a:gd name="connsiteY4" fmla="*/ 21276 h 21616"/>
                          <a:gd name="connsiteX5" fmla="*/ 3073 w 21602"/>
                          <a:gd name="connsiteY5" fmla="*/ 20645 h 21616"/>
                          <a:gd name="connsiteX6" fmla="*/ 2 w 21602"/>
                          <a:gd name="connsiteY6" fmla="*/ 10800 h 21616"/>
                          <a:gd name="connsiteX7" fmla="*/ 3477 w 21602"/>
                          <a:gd name="connsiteY7" fmla="*/ 0 h 21616"/>
                          <a:gd name="connsiteX0" fmla="*/ 3477 w 21602"/>
                          <a:gd name="connsiteY0" fmla="*/ 0 h 21610"/>
                          <a:gd name="connsiteX1" fmla="*/ 18127 w 21602"/>
                          <a:gd name="connsiteY1" fmla="*/ 0 h 21610"/>
                          <a:gd name="connsiteX2" fmla="*/ 21602 w 21602"/>
                          <a:gd name="connsiteY2" fmla="*/ 10800 h 21610"/>
                          <a:gd name="connsiteX3" fmla="*/ 18127 w 21602"/>
                          <a:gd name="connsiteY3" fmla="*/ 21600 h 21610"/>
                          <a:gd name="connsiteX4" fmla="*/ 10526 w 21602"/>
                          <a:gd name="connsiteY4" fmla="*/ 21276 h 21610"/>
                          <a:gd name="connsiteX5" fmla="*/ 3073 w 21602"/>
                          <a:gd name="connsiteY5" fmla="*/ 20645 h 21610"/>
                          <a:gd name="connsiteX6" fmla="*/ 2 w 21602"/>
                          <a:gd name="connsiteY6" fmla="*/ 10800 h 21610"/>
                          <a:gd name="connsiteX7" fmla="*/ 3477 w 21602"/>
                          <a:gd name="connsiteY7" fmla="*/ 0 h 21610"/>
                          <a:gd name="connsiteX0" fmla="*/ 3477 w 21602"/>
                          <a:gd name="connsiteY0" fmla="*/ 0 h 21616"/>
                          <a:gd name="connsiteX1" fmla="*/ 18127 w 21602"/>
                          <a:gd name="connsiteY1" fmla="*/ 0 h 21616"/>
                          <a:gd name="connsiteX2" fmla="*/ 21602 w 21602"/>
                          <a:gd name="connsiteY2" fmla="*/ 10800 h 21616"/>
                          <a:gd name="connsiteX3" fmla="*/ 18127 w 21602"/>
                          <a:gd name="connsiteY3" fmla="*/ 21600 h 21616"/>
                          <a:gd name="connsiteX4" fmla="*/ 10526 w 21602"/>
                          <a:gd name="connsiteY4" fmla="*/ 21276 h 21616"/>
                          <a:gd name="connsiteX5" fmla="*/ 3073 w 21602"/>
                          <a:gd name="connsiteY5" fmla="*/ 20645 h 21616"/>
                          <a:gd name="connsiteX6" fmla="*/ 2 w 21602"/>
                          <a:gd name="connsiteY6" fmla="*/ 10800 h 21616"/>
                          <a:gd name="connsiteX7" fmla="*/ 3477 w 21602"/>
                          <a:gd name="connsiteY7" fmla="*/ 0 h 21616"/>
                          <a:gd name="connsiteX0" fmla="*/ 3477 w 21602"/>
                          <a:gd name="connsiteY0" fmla="*/ 0 h 21611"/>
                          <a:gd name="connsiteX1" fmla="*/ 18127 w 21602"/>
                          <a:gd name="connsiteY1" fmla="*/ 0 h 21611"/>
                          <a:gd name="connsiteX2" fmla="*/ 21602 w 21602"/>
                          <a:gd name="connsiteY2" fmla="*/ 10800 h 21611"/>
                          <a:gd name="connsiteX3" fmla="*/ 18127 w 21602"/>
                          <a:gd name="connsiteY3" fmla="*/ 21600 h 21611"/>
                          <a:gd name="connsiteX4" fmla="*/ 10526 w 21602"/>
                          <a:gd name="connsiteY4" fmla="*/ 21276 h 21611"/>
                          <a:gd name="connsiteX5" fmla="*/ 3073 w 21602"/>
                          <a:gd name="connsiteY5" fmla="*/ 20645 h 21611"/>
                          <a:gd name="connsiteX6" fmla="*/ 2 w 21602"/>
                          <a:gd name="connsiteY6" fmla="*/ 10800 h 21611"/>
                          <a:gd name="connsiteX7" fmla="*/ 3477 w 21602"/>
                          <a:gd name="connsiteY7" fmla="*/ 0 h 21611"/>
                          <a:gd name="connsiteX0" fmla="*/ 3477 w 21638"/>
                          <a:gd name="connsiteY0" fmla="*/ 0 h 21276"/>
                          <a:gd name="connsiteX1" fmla="*/ 18127 w 21638"/>
                          <a:gd name="connsiteY1" fmla="*/ 0 h 21276"/>
                          <a:gd name="connsiteX2" fmla="*/ 21602 w 21638"/>
                          <a:gd name="connsiteY2" fmla="*/ 10800 h 21276"/>
                          <a:gd name="connsiteX3" fmla="*/ 19339 w 21638"/>
                          <a:gd name="connsiteY3" fmla="*/ 14914 h 21276"/>
                          <a:gd name="connsiteX4" fmla="*/ 10526 w 21638"/>
                          <a:gd name="connsiteY4" fmla="*/ 21276 h 21276"/>
                          <a:gd name="connsiteX5" fmla="*/ 3073 w 21638"/>
                          <a:gd name="connsiteY5" fmla="*/ 20645 h 21276"/>
                          <a:gd name="connsiteX6" fmla="*/ 2 w 21638"/>
                          <a:gd name="connsiteY6" fmla="*/ 10800 h 21276"/>
                          <a:gd name="connsiteX7" fmla="*/ 3477 w 21638"/>
                          <a:gd name="connsiteY7" fmla="*/ 0 h 21276"/>
                          <a:gd name="connsiteX0" fmla="*/ 3477 w 21638"/>
                          <a:gd name="connsiteY0" fmla="*/ 0 h 21276"/>
                          <a:gd name="connsiteX1" fmla="*/ 18127 w 21638"/>
                          <a:gd name="connsiteY1" fmla="*/ 0 h 21276"/>
                          <a:gd name="connsiteX2" fmla="*/ 21602 w 21638"/>
                          <a:gd name="connsiteY2" fmla="*/ 10800 h 21276"/>
                          <a:gd name="connsiteX3" fmla="*/ 19339 w 21638"/>
                          <a:gd name="connsiteY3" fmla="*/ 20645 h 21276"/>
                          <a:gd name="connsiteX4" fmla="*/ 10526 w 21638"/>
                          <a:gd name="connsiteY4" fmla="*/ 21276 h 21276"/>
                          <a:gd name="connsiteX5" fmla="*/ 3073 w 21638"/>
                          <a:gd name="connsiteY5" fmla="*/ 20645 h 21276"/>
                          <a:gd name="connsiteX6" fmla="*/ 2 w 21638"/>
                          <a:gd name="connsiteY6" fmla="*/ 10800 h 21276"/>
                          <a:gd name="connsiteX7" fmla="*/ 3477 w 21638"/>
                          <a:gd name="connsiteY7" fmla="*/ 0 h 21276"/>
                          <a:gd name="connsiteX0" fmla="*/ 3477 w 21638"/>
                          <a:gd name="connsiteY0" fmla="*/ 0 h 21276"/>
                          <a:gd name="connsiteX1" fmla="*/ 18127 w 21638"/>
                          <a:gd name="connsiteY1" fmla="*/ 0 h 21276"/>
                          <a:gd name="connsiteX2" fmla="*/ 21602 w 21638"/>
                          <a:gd name="connsiteY2" fmla="*/ 10800 h 21276"/>
                          <a:gd name="connsiteX3" fmla="*/ 19339 w 21638"/>
                          <a:gd name="connsiteY3" fmla="*/ 20645 h 21276"/>
                          <a:gd name="connsiteX4" fmla="*/ 10526 w 21638"/>
                          <a:gd name="connsiteY4" fmla="*/ 21276 h 21276"/>
                          <a:gd name="connsiteX5" fmla="*/ 3073 w 21638"/>
                          <a:gd name="connsiteY5" fmla="*/ 20645 h 21276"/>
                          <a:gd name="connsiteX6" fmla="*/ 2 w 21638"/>
                          <a:gd name="connsiteY6" fmla="*/ 10800 h 21276"/>
                          <a:gd name="connsiteX7" fmla="*/ 3477 w 21638"/>
                          <a:gd name="connsiteY7" fmla="*/ 0 h 21276"/>
                          <a:gd name="connsiteX0" fmla="*/ 3477 w 21638"/>
                          <a:gd name="connsiteY0" fmla="*/ 0 h 21276"/>
                          <a:gd name="connsiteX1" fmla="*/ 18127 w 21638"/>
                          <a:gd name="connsiteY1" fmla="*/ 0 h 21276"/>
                          <a:gd name="connsiteX2" fmla="*/ 21602 w 21638"/>
                          <a:gd name="connsiteY2" fmla="*/ 10800 h 21276"/>
                          <a:gd name="connsiteX3" fmla="*/ 19339 w 21638"/>
                          <a:gd name="connsiteY3" fmla="*/ 20645 h 21276"/>
                          <a:gd name="connsiteX4" fmla="*/ 10526 w 21638"/>
                          <a:gd name="connsiteY4" fmla="*/ 21276 h 21276"/>
                          <a:gd name="connsiteX5" fmla="*/ 3073 w 21638"/>
                          <a:gd name="connsiteY5" fmla="*/ 20645 h 21276"/>
                          <a:gd name="connsiteX6" fmla="*/ 2 w 21638"/>
                          <a:gd name="connsiteY6" fmla="*/ 10800 h 21276"/>
                          <a:gd name="connsiteX7" fmla="*/ 3477 w 21638"/>
                          <a:gd name="connsiteY7" fmla="*/ 0 h 21276"/>
                          <a:gd name="connsiteX0" fmla="*/ 3477 w 21604"/>
                          <a:gd name="connsiteY0" fmla="*/ 0 h 21276"/>
                          <a:gd name="connsiteX1" fmla="*/ 18127 w 21604"/>
                          <a:gd name="connsiteY1" fmla="*/ 0 h 21276"/>
                          <a:gd name="connsiteX2" fmla="*/ 21602 w 21604"/>
                          <a:gd name="connsiteY2" fmla="*/ 10800 h 21276"/>
                          <a:gd name="connsiteX3" fmla="*/ 18531 w 21604"/>
                          <a:gd name="connsiteY3" fmla="*/ 16824 h 21276"/>
                          <a:gd name="connsiteX4" fmla="*/ 10526 w 21604"/>
                          <a:gd name="connsiteY4" fmla="*/ 21276 h 21276"/>
                          <a:gd name="connsiteX5" fmla="*/ 3073 w 21604"/>
                          <a:gd name="connsiteY5" fmla="*/ 20645 h 21276"/>
                          <a:gd name="connsiteX6" fmla="*/ 2 w 21604"/>
                          <a:gd name="connsiteY6" fmla="*/ 10800 h 21276"/>
                          <a:gd name="connsiteX7" fmla="*/ 3477 w 21604"/>
                          <a:gd name="connsiteY7" fmla="*/ 0 h 21276"/>
                          <a:gd name="connsiteX0" fmla="*/ 3477 w 21604"/>
                          <a:gd name="connsiteY0" fmla="*/ 0 h 32738"/>
                          <a:gd name="connsiteX1" fmla="*/ 18127 w 21604"/>
                          <a:gd name="connsiteY1" fmla="*/ 0 h 32738"/>
                          <a:gd name="connsiteX2" fmla="*/ 21602 w 21604"/>
                          <a:gd name="connsiteY2" fmla="*/ 10800 h 32738"/>
                          <a:gd name="connsiteX3" fmla="*/ 18531 w 21604"/>
                          <a:gd name="connsiteY3" fmla="*/ 16824 h 32738"/>
                          <a:gd name="connsiteX4" fmla="*/ 10526 w 21604"/>
                          <a:gd name="connsiteY4" fmla="*/ 32738 h 32738"/>
                          <a:gd name="connsiteX5" fmla="*/ 3073 w 21604"/>
                          <a:gd name="connsiteY5" fmla="*/ 20645 h 32738"/>
                          <a:gd name="connsiteX6" fmla="*/ 2 w 21604"/>
                          <a:gd name="connsiteY6" fmla="*/ 10800 h 32738"/>
                          <a:gd name="connsiteX7" fmla="*/ 3477 w 21604"/>
                          <a:gd name="connsiteY7" fmla="*/ 0 h 32738"/>
                          <a:gd name="connsiteX0" fmla="*/ 3477 w 21614"/>
                          <a:gd name="connsiteY0" fmla="*/ 0 h 32738"/>
                          <a:gd name="connsiteX1" fmla="*/ 18127 w 21614"/>
                          <a:gd name="connsiteY1" fmla="*/ 0 h 32738"/>
                          <a:gd name="connsiteX2" fmla="*/ 21602 w 21614"/>
                          <a:gd name="connsiteY2" fmla="*/ 10800 h 32738"/>
                          <a:gd name="connsiteX3" fmla="*/ 18935 w 21614"/>
                          <a:gd name="connsiteY3" fmla="*/ 20645 h 32738"/>
                          <a:gd name="connsiteX4" fmla="*/ 10526 w 21614"/>
                          <a:gd name="connsiteY4" fmla="*/ 32738 h 32738"/>
                          <a:gd name="connsiteX5" fmla="*/ 3073 w 21614"/>
                          <a:gd name="connsiteY5" fmla="*/ 20645 h 32738"/>
                          <a:gd name="connsiteX6" fmla="*/ 2 w 21614"/>
                          <a:gd name="connsiteY6" fmla="*/ 10800 h 32738"/>
                          <a:gd name="connsiteX7" fmla="*/ 3477 w 21614"/>
                          <a:gd name="connsiteY7" fmla="*/ 0 h 32738"/>
                          <a:gd name="connsiteX0" fmla="*/ 3477 w 21614"/>
                          <a:gd name="connsiteY0" fmla="*/ 0 h 32738"/>
                          <a:gd name="connsiteX1" fmla="*/ 10332 w 21614"/>
                          <a:gd name="connsiteY1" fmla="*/ 3326 h 32738"/>
                          <a:gd name="connsiteX2" fmla="*/ 18127 w 21614"/>
                          <a:gd name="connsiteY2" fmla="*/ 0 h 32738"/>
                          <a:gd name="connsiteX3" fmla="*/ 21602 w 21614"/>
                          <a:gd name="connsiteY3" fmla="*/ 10800 h 32738"/>
                          <a:gd name="connsiteX4" fmla="*/ 18935 w 21614"/>
                          <a:gd name="connsiteY4" fmla="*/ 20645 h 32738"/>
                          <a:gd name="connsiteX5" fmla="*/ 10526 w 21614"/>
                          <a:gd name="connsiteY5" fmla="*/ 32738 h 32738"/>
                          <a:gd name="connsiteX6" fmla="*/ 3073 w 21614"/>
                          <a:gd name="connsiteY6" fmla="*/ 20645 h 32738"/>
                          <a:gd name="connsiteX7" fmla="*/ 2 w 21614"/>
                          <a:gd name="connsiteY7" fmla="*/ 10800 h 32738"/>
                          <a:gd name="connsiteX8" fmla="*/ 3477 w 21614"/>
                          <a:gd name="connsiteY8" fmla="*/ 0 h 32738"/>
                          <a:gd name="connsiteX0" fmla="*/ 3477 w 21614"/>
                          <a:gd name="connsiteY0" fmla="*/ 0 h 32738"/>
                          <a:gd name="connsiteX1" fmla="*/ 11140 w 21614"/>
                          <a:gd name="connsiteY1" fmla="*/ 5345 h 32738"/>
                          <a:gd name="connsiteX2" fmla="*/ 18127 w 21614"/>
                          <a:gd name="connsiteY2" fmla="*/ 0 h 32738"/>
                          <a:gd name="connsiteX3" fmla="*/ 21602 w 21614"/>
                          <a:gd name="connsiteY3" fmla="*/ 10800 h 32738"/>
                          <a:gd name="connsiteX4" fmla="*/ 18935 w 21614"/>
                          <a:gd name="connsiteY4" fmla="*/ 20645 h 32738"/>
                          <a:gd name="connsiteX5" fmla="*/ 10526 w 21614"/>
                          <a:gd name="connsiteY5" fmla="*/ 32738 h 32738"/>
                          <a:gd name="connsiteX6" fmla="*/ 3073 w 21614"/>
                          <a:gd name="connsiteY6" fmla="*/ 20645 h 32738"/>
                          <a:gd name="connsiteX7" fmla="*/ 2 w 21614"/>
                          <a:gd name="connsiteY7" fmla="*/ 10800 h 32738"/>
                          <a:gd name="connsiteX8" fmla="*/ 3477 w 21614"/>
                          <a:gd name="connsiteY8" fmla="*/ 0 h 3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14" h="32738">
                            <a:moveTo>
                              <a:pt x="3477" y="0"/>
                            </a:moveTo>
                            <a:cubicBezTo>
                              <a:pt x="5627" y="-13"/>
                              <a:pt x="8990" y="5358"/>
                              <a:pt x="11140" y="5345"/>
                            </a:cubicBezTo>
                            <a:lnTo>
                              <a:pt x="18127" y="0"/>
                            </a:lnTo>
                            <a:cubicBezTo>
                              <a:pt x="20046" y="0"/>
                              <a:pt x="21467" y="7359"/>
                              <a:pt x="21602" y="10800"/>
                            </a:cubicBezTo>
                            <a:cubicBezTo>
                              <a:pt x="21737" y="14241"/>
                              <a:pt x="20781" y="20332"/>
                              <a:pt x="18935" y="20645"/>
                            </a:cubicBezTo>
                            <a:cubicBezTo>
                              <a:pt x="17089" y="19048"/>
                              <a:pt x="13035" y="27166"/>
                              <a:pt x="10526" y="32738"/>
                            </a:cubicBezTo>
                            <a:cubicBezTo>
                              <a:pt x="7613" y="27803"/>
                              <a:pt x="4827" y="20958"/>
                              <a:pt x="3073" y="20645"/>
                            </a:cubicBezTo>
                            <a:cubicBezTo>
                              <a:pt x="1154" y="20645"/>
                              <a:pt x="-65" y="14241"/>
                              <a:pt x="2" y="10800"/>
                            </a:cubicBezTo>
                            <a:cubicBezTo>
                              <a:pt x="69" y="7359"/>
                              <a:pt x="1558" y="0"/>
                              <a:pt x="347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p:cNvGrpSpPr/>
                      <p:nvPr/>
                    </p:nvGrpSpPr>
                    <p:grpSpPr>
                      <a:xfrm>
                        <a:off x="4194261" y="3268089"/>
                        <a:ext cx="236188" cy="571806"/>
                        <a:chOff x="4194261" y="3268089"/>
                        <a:chExt cx="236188" cy="571806"/>
                      </a:xfrm>
                      <a:grpFill/>
                    </p:grpSpPr>
                    <p:sp>
                      <p:nvSpPr>
                        <p:cNvPr id="114" name="Oval 113"/>
                        <p:cNvSpPr/>
                        <p:nvPr/>
                      </p:nvSpPr>
                      <p:spPr>
                        <a:xfrm>
                          <a:off x="4254014" y="3268089"/>
                          <a:ext cx="119957" cy="1205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p:cNvSpPr/>
                        <p:nvPr/>
                      </p:nvSpPr>
                      <p:spPr>
                        <a:xfrm>
                          <a:off x="4252282" y="3475482"/>
                          <a:ext cx="121690" cy="17221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p:cNvSpPr/>
                        <p:nvPr/>
                      </p:nvSpPr>
                      <p:spPr>
                        <a:xfrm rot="20045895">
                          <a:off x="4194543" y="3408249"/>
                          <a:ext cx="105256" cy="79270"/>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p:cNvSpPr/>
                        <p:nvPr/>
                      </p:nvSpPr>
                      <p:spPr>
                        <a:xfrm rot="5400000">
                          <a:off x="4153990" y="3695884"/>
                          <a:ext cx="242302" cy="45719"/>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ed Rectangle 117"/>
                        <p:cNvSpPr/>
                        <p:nvPr/>
                      </p:nvSpPr>
                      <p:spPr>
                        <a:xfrm rot="5400000">
                          <a:off x="4229960" y="3694805"/>
                          <a:ext cx="242302" cy="45719"/>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ounded Rectangle 118"/>
                        <p:cNvSpPr/>
                        <p:nvPr/>
                      </p:nvSpPr>
                      <p:spPr>
                        <a:xfrm rot="5400000">
                          <a:off x="4326973" y="3500405"/>
                          <a:ext cx="159537" cy="47415"/>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ed Rectangle 119"/>
                        <p:cNvSpPr/>
                        <p:nvPr/>
                      </p:nvSpPr>
                      <p:spPr>
                        <a:xfrm rot="5400000">
                          <a:off x="4137353" y="3501253"/>
                          <a:ext cx="159536" cy="45719"/>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ed Rectangle 120"/>
                        <p:cNvSpPr/>
                        <p:nvPr/>
                      </p:nvSpPr>
                      <p:spPr>
                        <a:xfrm rot="2169889">
                          <a:off x="4324899" y="3408249"/>
                          <a:ext cx="105256" cy="79270"/>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p:cNvGrpSpPr/>
                    <p:nvPr/>
                  </p:nvGrpSpPr>
                  <p:grpSpPr>
                    <a:xfrm>
                      <a:off x="2937981" y="3800283"/>
                      <a:ext cx="210856" cy="485516"/>
                      <a:chOff x="4194261" y="3268089"/>
                      <a:chExt cx="236188" cy="571806"/>
                    </a:xfrm>
                    <a:solidFill>
                      <a:srgbClr val="081524"/>
                    </a:solidFill>
                  </p:grpSpPr>
                  <p:sp>
                    <p:nvSpPr>
                      <p:cNvPr id="102" name="Terminator 73"/>
                      <p:cNvSpPr/>
                      <p:nvPr/>
                    </p:nvSpPr>
                    <p:spPr>
                      <a:xfrm>
                        <a:off x="4241545" y="3400359"/>
                        <a:ext cx="143666" cy="15442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704"/>
                          <a:gd name="connsiteX1" fmla="*/ 18127 w 21602"/>
                          <a:gd name="connsiteY1" fmla="*/ 0 h 21704"/>
                          <a:gd name="connsiteX2" fmla="*/ 21602 w 21602"/>
                          <a:gd name="connsiteY2" fmla="*/ 10800 h 21704"/>
                          <a:gd name="connsiteX3" fmla="*/ 18127 w 21602"/>
                          <a:gd name="connsiteY3" fmla="*/ 21600 h 21704"/>
                          <a:gd name="connsiteX4" fmla="*/ 10526 w 21602"/>
                          <a:gd name="connsiteY4" fmla="*/ 21276 h 21704"/>
                          <a:gd name="connsiteX5" fmla="*/ 3073 w 21602"/>
                          <a:gd name="connsiteY5" fmla="*/ 20645 h 21704"/>
                          <a:gd name="connsiteX6" fmla="*/ 2 w 21602"/>
                          <a:gd name="connsiteY6" fmla="*/ 10800 h 21704"/>
                          <a:gd name="connsiteX7" fmla="*/ 3477 w 21602"/>
                          <a:gd name="connsiteY7" fmla="*/ 0 h 21704"/>
                          <a:gd name="connsiteX0" fmla="*/ 3477 w 21602"/>
                          <a:gd name="connsiteY0" fmla="*/ 0 h 21704"/>
                          <a:gd name="connsiteX1" fmla="*/ 18127 w 21602"/>
                          <a:gd name="connsiteY1" fmla="*/ 0 h 21704"/>
                          <a:gd name="connsiteX2" fmla="*/ 21602 w 21602"/>
                          <a:gd name="connsiteY2" fmla="*/ 10800 h 21704"/>
                          <a:gd name="connsiteX3" fmla="*/ 18127 w 21602"/>
                          <a:gd name="connsiteY3" fmla="*/ 21600 h 21704"/>
                          <a:gd name="connsiteX4" fmla="*/ 10526 w 21602"/>
                          <a:gd name="connsiteY4" fmla="*/ 21276 h 21704"/>
                          <a:gd name="connsiteX5" fmla="*/ 3073 w 21602"/>
                          <a:gd name="connsiteY5" fmla="*/ 20645 h 21704"/>
                          <a:gd name="connsiteX6" fmla="*/ 2 w 21602"/>
                          <a:gd name="connsiteY6" fmla="*/ 10800 h 21704"/>
                          <a:gd name="connsiteX7" fmla="*/ 3477 w 21602"/>
                          <a:gd name="connsiteY7" fmla="*/ 0 h 21704"/>
                          <a:gd name="connsiteX0" fmla="*/ 3477 w 21602"/>
                          <a:gd name="connsiteY0" fmla="*/ 0 h 21616"/>
                          <a:gd name="connsiteX1" fmla="*/ 18127 w 21602"/>
                          <a:gd name="connsiteY1" fmla="*/ 0 h 21616"/>
                          <a:gd name="connsiteX2" fmla="*/ 21602 w 21602"/>
                          <a:gd name="connsiteY2" fmla="*/ 10800 h 21616"/>
                          <a:gd name="connsiteX3" fmla="*/ 18127 w 21602"/>
                          <a:gd name="connsiteY3" fmla="*/ 21600 h 21616"/>
                          <a:gd name="connsiteX4" fmla="*/ 10526 w 21602"/>
                          <a:gd name="connsiteY4" fmla="*/ 21276 h 21616"/>
                          <a:gd name="connsiteX5" fmla="*/ 3073 w 21602"/>
                          <a:gd name="connsiteY5" fmla="*/ 20645 h 21616"/>
                          <a:gd name="connsiteX6" fmla="*/ 2 w 21602"/>
                          <a:gd name="connsiteY6" fmla="*/ 10800 h 21616"/>
                          <a:gd name="connsiteX7" fmla="*/ 3477 w 21602"/>
                          <a:gd name="connsiteY7" fmla="*/ 0 h 21616"/>
                          <a:gd name="connsiteX0" fmla="*/ 3477 w 21602"/>
                          <a:gd name="connsiteY0" fmla="*/ 0 h 21610"/>
                          <a:gd name="connsiteX1" fmla="*/ 18127 w 21602"/>
                          <a:gd name="connsiteY1" fmla="*/ 0 h 21610"/>
                          <a:gd name="connsiteX2" fmla="*/ 21602 w 21602"/>
                          <a:gd name="connsiteY2" fmla="*/ 10800 h 21610"/>
                          <a:gd name="connsiteX3" fmla="*/ 18127 w 21602"/>
                          <a:gd name="connsiteY3" fmla="*/ 21600 h 21610"/>
                          <a:gd name="connsiteX4" fmla="*/ 10526 w 21602"/>
                          <a:gd name="connsiteY4" fmla="*/ 21276 h 21610"/>
                          <a:gd name="connsiteX5" fmla="*/ 3073 w 21602"/>
                          <a:gd name="connsiteY5" fmla="*/ 20645 h 21610"/>
                          <a:gd name="connsiteX6" fmla="*/ 2 w 21602"/>
                          <a:gd name="connsiteY6" fmla="*/ 10800 h 21610"/>
                          <a:gd name="connsiteX7" fmla="*/ 3477 w 21602"/>
                          <a:gd name="connsiteY7" fmla="*/ 0 h 21610"/>
                          <a:gd name="connsiteX0" fmla="*/ 3477 w 21602"/>
                          <a:gd name="connsiteY0" fmla="*/ 0 h 21616"/>
                          <a:gd name="connsiteX1" fmla="*/ 18127 w 21602"/>
                          <a:gd name="connsiteY1" fmla="*/ 0 h 21616"/>
                          <a:gd name="connsiteX2" fmla="*/ 21602 w 21602"/>
                          <a:gd name="connsiteY2" fmla="*/ 10800 h 21616"/>
                          <a:gd name="connsiteX3" fmla="*/ 18127 w 21602"/>
                          <a:gd name="connsiteY3" fmla="*/ 21600 h 21616"/>
                          <a:gd name="connsiteX4" fmla="*/ 10526 w 21602"/>
                          <a:gd name="connsiteY4" fmla="*/ 21276 h 21616"/>
                          <a:gd name="connsiteX5" fmla="*/ 3073 w 21602"/>
                          <a:gd name="connsiteY5" fmla="*/ 20645 h 21616"/>
                          <a:gd name="connsiteX6" fmla="*/ 2 w 21602"/>
                          <a:gd name="connsiteY6" fmla="*/ 10800 h 21616"/>
                          <a:gd name="connsiteX7" fmla="*/ 3477 w 21602"/>
                          <a:gd name="connsiteY7" fmla="*/ 0 h 21616"/>
                          <a:gd name="connsiteX0" fmla="*/ 3477 w 21602"/>
                          <a:gd name="connsiteY0" fmla="*/ 0 h 21611"/>
                          <a:gd name="connsiteX1" fmla="*/ 18127 w 21602"/>
                          <a:gd name="connsiteY1" fmla="*/ 0 h 21611"/>
                          <a:gd name="connsiteX2" fmla="*/ 21602 w 21602"/>
                          <a:gd name="connsiteY2" fmla="*/ 10800 h 21611"/>
                          <a:gd name="connsiteX3" fmla="*/ 18127 w 21602"/>
                          <a:gd name="connsiteY3" fmla="*/ 21600 h 21611"/>
                          <a:gd name="connsiteX4" fmla="*/ 10526 w 21602"/>
                          <a:gd name="connsiteY4" fmla="*/ 21276 h 21611"/>
                          <a:gd name="connsiteX5" fmla="*/ 3073 w 21602"/>
                          <a:gd name="connsiteY5" fmla="*/ 20645 h 21611"/>
                          <a:gd name="connsiteX6" fmla="*/ 2 w 21602"/>
                          <a:gd name="connsiteY6" fmla="*/ 10800 h 21611"/>
                          <a:gd name="connsiteX7" fmla="*/ 3477 w 21602"/>
                          <a:gd name="connsiteY7" fmla="*/ 0 h 21611"/>
                          <a:gd name="connsiteX0" fmla="*/ 3477 w 21638"/>
                          <a:gd name="connsiteY0" fmla="*/ 0 h 21276"/>
                          <a:gd name="connsiteX1" fmla="*/ 18127 w 21638"/>
                          <a:gd name="connsiteY1" fmla="*/ 0 h 21276"/>
                          <a:gd name="connsiteX2" fmla="*/ 21602 w 21638"/>
                          <a:gd name="connsiteY2" fmla="*/ 10800 h 21276"/>
                          <a:gd name="connsiteX3" fmla="*/ 19339 w 21638"/>
                          <a:gd name="connsiteY3" fmla="*/ 14914 h 21276"/>
                          <a:gd name="connsiteX4" fmla="*/ 10526 w 21638"/>
                          <a:gd name="connsiteY4" fmla="*/ 21276 h 21276"/>
                          <a:gd name="connsiteX5" fmla="*/ 3073 w 21638"/>
                          <a:gd name="connsiteY5" fmla="*/ 20645 h 21276"/>
                          <a:gd name="connsiteX6" fmla="*/ 2 w 21638"/>
                          <a:gd name="connsiteY6" fmla="*/ 10800 h 21276"/>
                          <a:gd name="connsiteX7" fmla="*/ 3477 w 21638"/>
                          <a:gd name="connsiteY7" fmla="*/ 0 h 21276"/>
                          <a:gd name="connsiteX0" fmla="*/ 3477 w 21638"/>
                          <a:gd name="connsiteY0" fmla="*/ 0 h 21276"/>
                          <a:gd name="connsiteX1" fmla="*/ 18127 w 21638"/>
                          <a:gd name="connsiteY1" fmla="*/ 0 h 21276"/>
                          <a:gd name="connsiteX2" fmla="*/ 21602 w 21638"/>
                          <a:gd name="connsiteY2" fmla="*/ 10800 h 21276"/>
                          <a:gd name="connsiteX3" fmla="*/ 19339 w 21638"/>
                          <a:gd name="connsiteY3" fmla="*/ 20645 h 21276"/>
                          <a:gd name="connsiteX4" fmla="*/ 10526 w 21638"/>
                          <a:gd name="connsiteY4" fmla="*/ 21276 h 21276"/>
                          <a:gd name="connsiteX5" fmla="*/ 3073 w 21638"/>
                          <a:gd name="connsiteY5" fmla="*/ 20645 h 21276"/>
                          <a:gd name="connsiteX6" fmla="*/ 2 w 21638"/>
                          <a:gd name="connsiteY6" fmla="*/ 10800 h 21276"/>
                          <a:gd name="connsiteX7" fmla="*/ 3477 w 21638"/>
                          <a:gd name="connsiteY7" fmla="*/ 0 h 21276"/>
                          <a:gd name="connsiteX0" fmla="*/ 3477 w 21638"/>
                          <a:gd name="connsiteY0" fmla="*/ 0 h 21276"/>
                          <a:gd name="connsiteX1" fmla="*/ 18127 w 21638"/>
                          <a:gd name="connsiteY1" fmla="*/ 0 h 21276"/>
                          <a:gd name="connsiteX2" fmla="*/ 21602 w 21638"/>
                          <a:gd name="connsiteY2" fmla="*/ 10800 h 21276"/>
                          <a:gd name="connsiteX3" fmla="*/ 19339 w 21638"/>
                          <a:gd name="connsiteY3" fmla="*/ 20645 h 21276"/>
                          <a:gd name="connsiteX4" fmla="*/ 10526 w 21638"/>
                          <a:gd name="connsiteY4" fmla="*/ 21276 h 21276"/>
                          <a:gd name="connsiteX5" fmla="*/ 3073 w 21638"/>
                          <a:gd name="connsiteY5" fmla="*/ 20645 h 21276"/>
                          <a:gd name="connsiteX6" fmla="*/ 2 w 21638"/>
                          <a:gd name="connsiteY6" fmla="*/ 10800 h 21276"/>
                          <a:gd name="connsiteX7" fmla="*/ 3477 w 21638"/>
                          <a:gd name="connsiteY7" fmla="*/ 0 h 21276"/>
                          <a:gd name="connsiteX0" fmla="*/ 3477 w 21638"/>
                          <a:gd name="connsiteY0" fmla="*/ 0 h 21276"/>
                          <a:gd name="connsiteX1" fmla="*/ 18127 w 21638"/>
                          <a:gd name="connsiteY1" fmla="*/ 0 h 21276"/>
                          <a:gd name="connsiteX2" fmla="*/ 21602 w 21638"/>
                          <a:gd name="connsiteY2" fmla="*/ 10800 h 21276"/>
                          <a:gd name="connsiteX3" fmla="*/ 19339 w 21638"/>
                          <a:gd name="connsiteY3" fmla="*/ 20645 h 21276"/>
                          <a:gd name="connsiteX4" fmla="*/ 10526 w 21638"/>
                          <a:gd name="connsiteY4" fmla="*/ 21276 h 21276"/>
                          <a:gd name="connsiteX5" fmla="*/ 3073 w 21638"/>
                          <a:gd name="connsiteY5" fmla="*/ 20645 h 21276"/>
                          <a:gd name="connsiteX6" fmla="*/ 2 w 21638"/>
                          <a:gd name="connsiteY6" fmla="*/ 10800 h 21276"/>
                          <a:gd name="connsiteX7" fmla="*/ 3477 w 21638"/>
                          <a:gd name="connsiteY7" fmla="*/ 0 h 21276"/>
                          <a:gd name="connsiteX0" fmla="*/ 3477 w 21604"/>
                          <a:gd name="connsiteY0" fmla="*/ 0 h 21276"/>
                          <a:gd name="connsiteX1" fmla="*/ 18127 w 21604"/>
                          <a:gd name="connsiteY1" fmla="*/ 0 h 21276"/>
                          <a:gd name="connsiteX2" fmla="*/ 21602 w 21604"/>
                          <a:gd name="connsiteY2" fmla="*/ 10800 h 21276"/>
                          <a:gd name="connsiteX3" fmla="*/ 18531 w 21604"/>
                          <a:gd name="connsiteY3" fmla="*/ 16824 h 21276"/>
                          <a:gd name="connsiteX4" fmla="*/ 10526 w 21604"/>
                          <a:gd name="connsiteY4" fmla="*/ 21276 h 21276"/>
                          <a:gd name="connsiteX5" fmla="*/ 3073 w 21604"/>
                          <a:gd name="connsiteY5" fmla="*/ 20645 h 21276"/>
                          <a:gd name="connsiteX6" fmla="*/ 2 w 21604"/>
                          <a:gd name="connsiteY6" fmla="*/ 10800 h 21276"/>
                          <a:gd name="connsiteX7" fmla="*/ 3477 w 21604"/>
                          <a:gd name="connsiteY7" fmla="*/ 0 h 21276"/>
                          <a:gd name="connsiteX0" fmla="*/ 3477 w 21604"/>
                          <a:gd name="connsiteY0" fmla="*/ 0 h 32738"/>
                          <a:gd name="connsiteX1" fmla="*/ 18127 w 21604"/>
                          <a:gd name="connsiteY1" fmla="*/ 0 h 32738"/>
                          <a:gd name="connsiteX2" fmla="*/ 21602 w 21604"/>
                          <a:gd name="connsiteY2" fmla="*/ 10800 h 32738"/>
                          <a:gd name="connsiteX3" fmla="*/ 18531 w 21604"/>
                          <a:gd name="connsiteY3" fmla="*/ 16824 h 32738"/>
                          <a:gd name="connsiteX4" fmla="*/ 10526 w 21604"/>
                          <a:gd name="connsiteY4" fmla="*/ 32738 h 32738"/>
                          <a:gd name="connsiteX5" fmla="*/ 3073 w 21604"/>
                          <a:gd name="connsiteY5" fmla="*/ 20645 h 32738"/>
                          <a:gd name="connsiteX6" fmla="*/ 2 w 21604"/>
                          <a:gd name="connsiteY6" fmla="*/ 10800 h 32738"/>
                          <a:gd name="connsiteX7" fmla="*/ 3477 w 21604"/>
                          <a:gd name="connsiteY7" fmla="*/ 0 h 32738"/>
                          <a:gd name="connsiteX0" fmla="*/ 3477 w 21614"/>
                          <a:gd name="connsiteY0" fmla="*/ 0 h 32738"/>
                          <a:gd name="connsiteX1" fmla="*/ 18127 w 21614"/>
                          <a:gd name="connsiteY1" fmla="*/ 0 h 32738"/>
                          <a:gd name="connsiteX2" fmla="*/ 21602 w 21614"/>
                          <a:gd name="connsiteY2" fmla="*/ 10800 h 32738"/>
                          <a:gd name="connsiteX3" fmla="*/ 18935 w 21614"/>
                          <a:gd name="connsiteY3" fmla="*/ 20645 h 32738"/>
                          <a:gd name="connsiteX4" fmla="*/ 10526 w 21614"/>
                          <a:gd name="connsiteY4" fmla="*/ 32738 h 32738"/>
                          <a:gd name="connsiteX5" fmla="*/ 3073 w 21614"/>
                          <a:gd name="connsiteY5" fmla="*/ 20645 h 32738"/>
                          <a:gd name="connsiteX6" fmla="*/ 2 w 21614"/>
                          <a:gd name="connsiteY6" fmla="*/ 10800 h 32738"/>
                          <a:gd name="connsiteX7" fmla="*/ 3477 w 21614"/>
                          <a:gd name="connsiteY7" fmla="*/ 0 h 32738"/>
                          <a:gd name="connsiteX0" fmla="*/ 3477 w 21614"/>
                          <a:gd name="connsiteY0" fmla="*/ 0 h 32738"/>
                          <a:gd name="connsiteX1" fmla="*/ 10332 w 21614"/>
                          <a:gd name="connsiteY1" fmla="*/ 3326 h 32738"/>
                          <a:gd name="connsiteX2" fmla="*/ 18127 w 21614"/>
                          <a:gd name="connsiteY2" fmla="*/ 0 h 32738"/>
                          <a:gd name="connsiteX3" fmla="*/ 21602 w 21614"/>
                          <a:gd name="connsiteY3" fmla="*/ 10800 h 32738"/>
                          <a:gd name="connsiteX4" fmla="*/ 18935 w 21614"/>
                          <a:gd name="connsiteY4" fmla="*/ 20645 h 32738"/>
                          <a:gd name="connsiteX5" fmla="*/ 10526 w 21614"/>
                          <a:gd name="connsiteY5" fmla="*/ 32738 h 32738"/>
                          <a:gd name="connsiteX6" fmla="*/ 3073 w 21614"/>
                          <a:gd name="connsiteY6" fmla="*/ 20645 h 32738"/>
                          <a:gd name="connsiteX7" fmla="*/ 2 w 21614"/>
                          <a:gd name="connsiteY7" fmla="*/ 10800 h 32738"/>
                          <a:gd name="connsiteX8" fmla="*/ 3477 w 21614"/>
                          <a:gd name="connsiteY8" fmla="*/ 0 h 32738"/>
                          <a:gd name="connsiteX0" fmla="*/ 3477 w 21614"/>
                          <a:gd name="connsiteY0" fmla="*/ 0 h 32738"/>
                          <a:gd name="connsiteX1" fmla="*/ 11140 w 21614"/>
                          <a:gd name="connsiteY1" fmla="*/ 5345 h 32738"/>
                          <a:gd name="connsiteX2" fmla="*/ 18127 w 21614"/>
                          <a:gd name="connsiteY2" fmla="*/ 0 h 32738"/>
                          <a:gd name="connsiteX3" fmla="*/ 21602 w 21614"/>
                          <a:gd name="connsiteY3" fmla="*/ 10800 h 32738"/>
                          <a:gd name="connsiteX4" fmla="*/ 18935 w 21614"/>
                          <a:gd name="connsiteY4" fmla="*/ 20645 h 32738"/>
                          <a:gd name="connsiteX5" fmla="*/ 10526 w 21614"/>
                          <a:gd name="connsiteY5" fmla="*/ 32738 h 32738"/>
                          <a:gd name="connsiteX6" fmla="*/ 3073 w 21614"/>
                          <a:gd name="connsiteY6" fmla="*/ 20645 h 32738"/>
                          <a:gd name="connsiteX7" fmla="*/ 2 w 21614"/>
                          <a:gd name="connsiteY7" fmla="*/ 10800 h 32738"/>
                          <a:gd name="connsiteX8" fmla="*/ 3477 w 21614"/>
                          <a:gd name="connsiteY8" fmla="*/ 0 h 3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14" h="32738">
                            <a:moveTo>
                              <a:pt x="3477" y="0"/>
                            </a:moveTo>
                            <a:cubicBezTo>
                              <a:pt x="5627" y="-13"/>
                              <a:pt x="8990" y="5358"/>
                              <a:pt x="11140" y="5345"/>
                            </a:cubicBezTo>
                            <a:lnTo>
                              <a:pt x="18127" y="0"/>
                            </a:lnTo>
                            <a:cubicBezTo>
                              <a:pt x="20046" y="0"/>
                              <a:pt x="21467" y="7359"/>
                              <a:pt x="21602" y="10800"/>
                            </a:cubicBezTo>
                            <a:cubicBezTo>
                              <a:pt x="21737" y="14241"/>
                              <a:pt x="20781" y="20332"/>
                              <a:pt x="18935" y="20645"/>
                            </a:cubicBezTo>
                            <a:cubicBezTo>
                              <a:pt x="17089" y="19048"/>
                              <a:pt x="13035" y="27166"/>
                              <a:pt x="10526" y="32738"/>
                            </a:cubicBezTo>
                            <a:cubicBezTo>
                              <a:pt x="7613" y="27803"/>
                              <a:pt x="4827" y="20958"/>
                              <a:pt x="3073" y="20645"/>
                            </a:cubicBezTo>
                            <a:cubicBezTo>
                              <a:pt x="1154" y="20645"/>
                              <a:pt x="-65" y="14241"/>
                              <a:pt x="2" y="10800"/>
                            </a:cubicBezTo>
                            <a:cubicBezTo>
                              <a:pt x="69" y="7359"/>
                              <a:pt x="1558" y="0"/>
                              <a:pt x="347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02"/>
                      <p:cNvGrpSpPr/>
                      <p:nvPr/>
                    </p:nvGrpSpPr>
                    <p:grpSpPr>
                      <a:xfrm>
                        <a:off x="4194261" y="3268089"/>
                        <a:ext cx="236188" cy="571806"/>
                        <a:chOff x="4194261" y="3268089"/>
                        <a:chExt cx="236188" cy="571806"/>
                      </a:xfrm>
                      <a:grpFill/>
                    </p:grpSpPr>
                    <p:sp>
                      <p:nvSpPr>
                        <p:cNvPr id="104" name="Oval 103"/>
                        <p:cNvSpPr/>
                        <p:nvPr/>
                      </p:nvSpPr>
                      <p:spPr>
                        <a:xfrm>
                          <a:off x="4254014" y="3268089"/>
                          <a:ext cx="119957" cy="1205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104"/>
                        <p:cNvSpPr/>
                        <p:nvPr/>
                      </p:nvSpPr>
                      <p:spPr>
                        <a:xfrm>
                          <a:off x="4252282" y="3475482"/>
                          <a:ext cx="121690" cy="17221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ed Rectangle 105"/>
                        <p:cNvSpPr/>
                        <p:nvPr/>
                      </p:nvSpPr>
                      <p:spPr>
                        <a:xfrm rot="20045895">
                          <a:off x="4194543" y="3408249"/>
                          <a:ext cx="105256" cy="79270"/>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ounded Rectangle 106"/>
                        <p:cNvSpPr/>
                        <p:nvPr/>
                      </p:nvSpPr>
                      <p:spPr>
                        <a:xfrm rot="5400000">
                          <a:off x="4153990" y="3695884"/>
                          <a:ext cx="242302" cy="45719"/>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ed Rectangle 107"/>
                        <p:cNvSpPr/>
                        <p:nvPr/>
                      </p:nvSpPr>
                      <p:spPr>
                        <a:xfrm rot="5400000">
                          <a:off x="4229960" y="3694805"/>
                          <a:ext cx="242302" cy="45719"/>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ed Rectangle 108"/>
                        <p:cNvSpPr/>
                        <p:nvPr/>
                      </p:nvSpPr>
                      <p:spPr>
                        <a:xfrm rot="5400000">
                          <a:off x="4326973" y="3500405"/>
                          <a:ext cx="159537" cy="47415"/>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ounded Rectangle 109"/>
                        <p:cNvSpPr/>
                        <p:nvPr/>
                      </p:nvSpPr>
                      <p:spPr>
                        <a:xfrm rot="5400000">
                          <a:off x="4137353" y="3501253"/>
                          <a:ext cx="159536" cy="45719"/>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ounded Rectangle 110"/>
                        <p:cNvSpPr/>
                        <p:nvPr/>
                      </p:nvSpPr>
                      <p:spPr>
                        <a:xfrm rot="2169889">
                          <a:off x="4324899" y="3408249"/>
                          <a:ext cx="105256" cy="79270"/>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1" name="Group 70"/>
                    <p:cNvGrpSpPr/>
                    <p:nvPr/>
                  </p:nvGrpSpPr>
                  <p:grpSpPr>
                    <a:xfrm>
                      <a:off x="6179562" y="3793936"/>
                      <a:ext cx="233725" cy="494044"/>
                      <a:chOff x="3695944" y="3301239"/>
                      <a:chExt cx="261804" cy="538657"/>
                    </a:xfrm>
                    <a:solidFill>
                      <a:srgbClr val="081524"/>
                    </a:solidFill>
                  </p:grpSpPr>
                  <p:grpSp>
                    <p:nvGrpSpPr>
                      <p:cNvPr id="94" name="Group 93"/>
                      <p:cNvGrpSpPr/>
                      <p:nvPr/>
                    </p:nvGrpSpPr>
                    <p:grpSpPr>
                      <a:xfrm>
                        <a:off x="3695944" y="3301239"/>
                        <a:ext cx="261804" cy="380652"/>
                        <a:chOff x="4285864" y="3276948"/>
                        <a:chExt cx="261804" cy="380652"/>
                      </a:xfrm>
                      <a:grpFill/>
                    </p:grpSpPr>
                    <p:sp>
                      <p:nvSpPr>
                        <p:cNvPr id="99" name="Oval 98"/>
                        <p:cNvSpPr/>
                        <p:nvPr/>
                      </p:nvSpPr>
                      <p:spPr>
                        <a:xfrm>
                          <a:off x="4357431" y="3276948"/>
                          <a:ext cx="119957" cy="1205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riangle 68"/>
                        <p:cNvSpPr/>
                        <p:nvPr/>
                      </p:nvSpPr>
                      <p:spPr>
                        <a:xfrm>
                          <a:off x="4285864" y="3436045"/>
                          <a:ext cx="261804" cy="221555"/>
                        </a:xfrm>
                        <a:custGeom>
                          <a:avLst/>
                          <a:gdLst>
                            <a:gd name="connsiteX0" fmla="*/ 0 w 261804"/>
                            <a:gd name="connsiteY0" fmla="*/ 332704 h 332704"/>
                            <a:gd name="connsiteX1" fmla="*/ 130902 w 261804"/>
                            <a:gd name="connsiteY1" fmla="*/ 0 h 332704"/>
                            <a:gd name="connsiteX2" fmla="*/ 261804 w 261804"/>
                            <a:gd name="connsiteY2" fmla="*/ 332704 h 332704"/>
                            <a:gd name="connsiteX3" fmla="*/ 0 w 261804"/>
                            <a:gd name="connsiteY3" fmla="*/ 332704 h 332704"/>
                            <a:gd name="connsiteX0" fmla="*/ 0 w 261804"/>
                            <a:gd name="connsiteY0" fmla="*/ 269204 h 269204"/>
                            <a:gd name="connsiteX1" fmla="*/ 130902 w 261804"/>
                            <a:gd name="connsiteY1" fmla="*/ 0 h 269204"/>
                            <a:gd name="connsiteX2" fmla="*/ 261804 w 261804"/>
                            <a:gd name="connsiteY2" fmla="*/ 269204 h 269204"/>
                            <a:gd name="connsiteX3" fmla="*/ 0 w 261804"/>
                            <a:gd name="connsiteY3" fmla="*/ 269204 h 269204"/>
                            <a:gd name="connsiteX0" fmla="*/ 0 w 261804"/>
                            <a:gd name="connsiteY0" fmla="*/ 249453 h 249453"/>
                            <a:gd name="connsiteX1" fmla="*/ 130902 w 261804"/>
                            <a:gd name="connsiteY1" fmla="*/ 0 h 249453"/>
                            <a:gd name="connsiteX2" fmla="*/ 261804 w 261804"/>
                            <a:gd name="connsiteY2" fmla="*/ 249453 h 249453"/>
                            <a:gd name="connsiteX3" fmla="*/ 0 w 261804"/>
                            <a:gd name="connsiteY3" fmla="*/ 249453 h 249453"/>
                            <a:gd name="connsiteX0" fmla="*/ 0 w 261804"/>
                            <a:gd name="connsiteY0" fmla="*/ 229702 h 229702"/>
                            <a:gd name="connsiteX1" fmla="*/ 130902 w 261804"/>
                            <a:gd name="connsiteY1" fmla="*/ 0 h 229702"/>
                            <a:gd name="connsiteX2" fmla="*/ 261804 w 261804"/>
                            <a:gd name="connsiteY2" fmla="*/ 229702 h 229702"/>
                            <a:gd name="connsiteX3" fmla="*/ 0 w 261804"/>
                            <a:gd name="connsiteY3" fmla="*/ 229702 h 229702"/>
                          </a:gdLst>
                          <a:ahLst/>
                          <a:cxnLst>
                            <a:cxn ang="0">
                              <a:pos x="connsiteX0" y="connsiteY0"/>
                            </a:cxn>
                            <a:cxn ang="0">
                              <a:pos x="connsiteX1" y="connsiteY1"/>
                            </a:cxn>
                            <a:cxn ang="0">
                              <a:pos x="connsiteX2" y="connsiteY2"/>
                            </a:cxn>
                            <a:cxn ang="0">
                              <a:pos x="connsiteX3" y="connsiteY3"/>
                            </a:cxn>
                          </a:cxnLst>
                          <a:rect l="l" t="t" r="r" b="b"/>
                          <a:pathLst>
                            <a:path w="261804" h="229702">
                              <a:moveTo>
                                <a:pt x="0" y="229702"/>
                              </a:moveTo>
                              <a:lnTo>
                                <a:pt x="130902" y="0"/>
                              </a:lnTo>
                              <a:lnTo>
                                <a:pt x="261804" y="229702"/>
                              </a:lnTo>
                              <a:lnTo>
                                <a:pt x="0" y="22970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rminator 73"/>
                        <p:cNvSpPr/>
                        <p:nvPr/>
                      </p:nvSpPr>
                      <p:spPr>
                        <a:xfrm>
                          <a:off x="4345749" y="3397449"/>
                          <a:ext cx="143666" cy="15442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704"/>
                            <a:gd name="connsiteX1" fmla="*/ 18127 w 21602"/>
                            <a:gd name="connsiteY1" fmla="*/ 0 h 21704"/>
                            <a:gd name="connsiteX2" fmla="*/ 21602 w 21602"/>
                            <a:gd name="connsiteY2" fmla="*/ 10800 h 21704"/>
                            <a:gd name="connsiteX3" fmla="*/ 18127 w 21602"/>
                            <a:gd name="connsiteY3" fmla="*/ 21600 h 21704"/>
                            <a:gd name="connsiteX4" fmla="*/ 10526 w 21602"/>
                            <a:gd name="connsiteY4" fmla="*/ 21276 h 21704"/>
                            <a:gd name="connsiteX5" fmla="*/ 3073 w 21602"/>
                            <a:gd name="connsiteY5" fmla="*/ 20645 h 21704"/>
                            <a:gd name="connsiteX6" fmla="*/ 2 w 21602"/>
                            <a:gd name="connsiteY6" fmla="*/ 10800 h 21704"/>
                            <a:gd name="connsiteX7" fmla="*/ 3477 w 21602"/>
                            <a:gd name="connsiteY7" fmla="*/ 0 h 21704"/>
                            <a:gd name="connsiteX0" fmla="*/ 3477 w 21602"/>
                            <a:gd name="connsiteY0" fmla="*/ 0 h 21704"/>
                            <a:gd name="connsiteX1" fmla="*/ 18127 w 21602"/>
                            <a:gd name="connsiteY1" fmla="*/ 0 h 21704"/>
                            <a:gd name="connsiteX2" fmla="*/ 21602 w 21602"/>
                            <a:gd name="connsiteY2" fmla="*/ 10800 h 21704"/>
                            <a:gd name="connsiteX3" fmla="*/ 18127 w 21602"/>
                            <a:gd name="connsiteY3" fmla="*/ 21600 h 21704"/>
                            <a:gd name="connsiteX4" fmla="*/ 10526 w 21602"/>
                            <a:gd name="connsiteY4" fmla="*/ 21276 h 21704"/>
                            <a:gd name="connsiteX5" fmla="*/ 3073 w 21602"/>
                            <a:gd name="connsiteY5" fmla="*/ 20645 h 21704"/>
                            <a:gd name="connsiteX6" fmla="*/ 2 w 21602"/>
                            <a:gd name="connsiteY6" fmla="*/ 10800 h 21704"/>
                            <a:gd name="connsiteX7" fmla="*/ 3477 w 21602"/>
                            <a:gd name="connsiteY7" fmla="*/ 0 h 21704"/>
                            <a:gd name="connsiteX0" fmla="*/ 3477 w 21602"/>
                            <a:gd name="connsiteY0" fmla="*/ 0 h 21616"/>
                            <a:gd name="connsiteX1" fmla="*/ 18127 w 21602"/>
                            <a:gd name="connsiteY1" fmla="*/ 0 h 21616"/>
                            <a:gd name="connsiteX2" fmla="*/ 21602 w 21602"/>
                            <a:gd name="connsiteY2" fmla="*/ 10800 h 21616"/>
                            <a:gd name="connsiteX3" fmla="*/ 18127 w 21602"/>
                            <a:gd name="connsiteY3" fmla="*/ 21600 h 21616"/>
                            <a:gd name="connsiteX4" fmla="*/ 10526 w 21602"/>
                            <a:gd name="connsiteY4" fmla="*/ 21276 h 21616"/>
                            <a:gd name="connsiteX5" fmla="*/ 3073 w 21602"/>
                            <a:gd name="connsiteY5" fmla="*/ 20645 h 21616"/>
                            <a:gd name="connsiteX6" fmla="*/ 2 w 21602"/>
                            <a:gd name="connsiteY6" fmla="*/ 10800 h 21616"/>
                            <a:gd name="connsiteX7" fmla="*/ 3477 w 21602"/>
                            <a:gd name="connsiteY7" fmla="*/ 0 h 21616"/>
                            <a:gd name="connsiteX0" fmla="*/ 3477 w 21602"/>
                            <a:gd name="connsiteY0" fmla="*/ 0 h 21610"/>
                            <a:gd name="connsiteX1" fmla="*/ 18127 w 21602"/>
                            <a:gd name="connsiteY1" fmla="*/ 0 h 21610"/>
                            <a:gd name="connsiteX2" fmla="*/ 21602 w 21602"/>
                            <a:gd name="connsiteY2" fmla="*/ 10800 h 21610"/>
                            <a:gd name="connsiteX3" fmla="*/ 18127 w 21602"/>
                            <a:gd name="connsiteY3" fmla="*/ 21600 h 21610"/>
                            <a:gd name="connsiteX4" fmla="*/ 10526 w 21602"/>
                            <a:gd name="connsiteY4" fmla="*/ 21276 h 21610"/>
                            <a:gd name="connsiteX5" fmla="*/ 3073 w 21602"/>
                            <a:gd name="connsiteY5" fmla="*/ 20645 h 21610"/>
                            <a:gd name="connsiteX6" fmla="*/ 2 w 21602"/>
                            <a:gd name="connsiteY6" fmla="*/ 10800 h 21610"/>
                            <a:gd name="connsiteX7" fmla="*/ 3477 w 21602"/>
                            <a:gd name="connsiteY7" fmla="*/ 0 h 21610"/>
                            <a:gd name="connsiteX0" fmla="*/ 3477 w 21602"/>
                            <a:gd name="connsiteY0" fmla="*/ 0 h 21616"/>
                            <a:gd name="connsiteX1" fmla="*/ 18127 w 21602"/>
                            <a:gd name="connsiteY1" fmla="*/ 0 h 21616"/>
                            <a:gd name="connsiteX2" fmla="*/ 21602 w 21602"/>
                            <a:gd name="connsiteY2" fmla="*/ 10800 h 21616"/>
                            <a:gd name="connsiteX3" fmla="*/ 18127 w 21602"/>
                            <a:gd name="connsiteY3" fmla="*/ 21600 h 21616"/>
                            <a:gd name="connsiteX4" fmla="*/ 10526 w 21602"/>
                            <a:gd name="connsiteY4" fmla="*/ 21276 h 21616"/>
                            <a:gd name="connsiteX5" fmla="*/ 3073 w 21602"/>
                            <a:gd name="connsiteY5" fmla="*/ 20645 h 21616"/>
                            <a:gd name="connsiteX6" fmla="*/ 2 w 21602"/>
                            <a:gd name="connsiteY6" fmla="*/ 10800 h 21616"/>
                            <a:gd name="connsiteX7" fmla="*/ 3477 w 21602"/>
                            <a:gd name="connsiteY7" fmla="*/ 0 h 21616"/>
                            <a:gd name="connsiteX0" fmla="*/ 3477 w 21602"/>
                            <a:gd name="connsiteY0" fmla="*/ 0 h 21611"/>
                            <a:gd name="connsiteX1" fmla="*/ 18127 w 21602"/>
                            <a:gd name="connsiteY1" fmla="*/ 0 h 21611"/>
                            <a:gd name="connsiteX2" fmla="*/ 21602 w 21602"/>
                            <a:gd name="connsiteY2" fmla="*/ 10800 h 21611"/>
                            <a:gd name="connsiteX3" fmla="*/ 18127 w 21602"/>
                            <a:gd name="connsiteY3" fmla="*/ 21600 h 21611"/>
                            <a:gd name="connsiteX4" fmla="*/ 10526 w 21602"/>
                            <a:gd name="connsiteY4" fmla="*/ 21276 h 21611"/>
                            <a:gd name="connsiteX5" fmla="*/ 3073 w 21602"/>
                            <a:gd name="connsiteY5" fmla="*/ 20645 h 21611"/>
                            <a:gd name="connsiteX6" fmla="*/ 2 w 21602"/>
                            <a:gd name="connsiteY6" fmla="*/ 10800 h 21611"/>
                            <a:gd name="connsiteX7" fmla="*/ 3477 w 21602"/>
                            <a:gd name="connsiteY7" fmla="*/ 0 h 21611"/>
                            <a:gd name="connsiteX0" fmla="*/ 3477 w 21638"/>
                            <a:gd name="connsiteY0" fmla="*/ 0 h 21276"/>
                            <a:gd name="connsiteX1" fmla="*/ 18127 w 21638"/>
                            <a:gd name="connsiteY1" fmla="*/ 0 h 21276"/>
                            <a:gd name="connsiteX2" fmla="*/ 21602 w 21638"/>
                            <a:gd name="connsiteY2" fmla="*/ 10800 h 21276"/>
                            <a:gd name="connsiteX3" fmla="*/ 19339 w 21638"/>
                            <a:gd name="connsiteY3" fmla="*/ 14914 h 21276"/>
                            <a:gd name="connsiteX4" fmla="*/ 10526 w 21638"/>
                            <a:gd name="connsiteY4" fmla="*/ 21276 h 21276"/>
                            <a:gd name="connsiteX5" fmla="*/ 3073 w 21638"/>
                            <a:gd name="connsiteY5" fmla="*/ 20645 h 21276"/>
                            <a:gd name="connsiteX6" fmla="*/ 2 w 21638"/>
                            <a:gd name="connsiteY6" fmla="*/ 10800 h 21276"/>
                            <a:gd name="connsiteX7" fmla="*/ 3477 w 21638"/>
                            <a:gd name="connsiteY7" fmla="*/ 0 h 21276"/>
                            <a:gd name="connsiteX0" fmla="*/ 3477 w 21638"/>
                            <a:gd name="connsiteY0" fmla="*/ 0 h 21276"/>
                            <a:gd name="connsiteX1" fmla="*/ 18127 w 21638"/>
                            <a:gd name="connsiteY1" fmla="*/ 0 h 21276"/>
                            <a:gd name="connsiteX2" fmla="*/ 21602 w 21638"/>
                            <a:gd name="connsiteY2" fmla="*/ 10800 h 21276"/>
                            <a:gd name="connsiteX3" fmla="*/ 19339 w 21638"/>
                            <a:gd name="connsiteY3" fmla="*/ 20645 h 21276"/>
                            <a:gd name="connsiteX4" fmla="*/ 10526 w 21638"/>
                            <a:gd name="connsiteY4" fmla="*/ 21276 h 21276"/>
                            <a:gd name="connsiteX5" fmla="*/ 3073 w 21638"/>
                            <a:gd name="connsiteY5" fmla="*/ 20645 h 21276"/>
                            <a:gd name="connsiteX6" fmla="*/ 2 w 21638"/>
                            <a:gd name="connsiteY6" fmla="*/ 10800 h 21276"/>
                            <a:gd name="connsiteX7" fmla="*/ 3477 w 21638"/>
                            <a:gd name="connsiteY7" fmla="*/ 0 h 21276"/>
                            <a:gd name="connsiteX0" fmla="*/ 3477 w 21638"/>
                            <a:gd name="connsiteY0" fmla="*/ 0 h 21276"/>
                            <a:gd name="connsiteX1" fmla="*/ 18127 w 21638"/>
                            <a:gd name="connsiteY1" fmla="*/ 0 h 21276"/>
                            <a:gd name="connsiteX2" fmla="*/ 21602 w 21638"/>
                            <a:gd name="connsiteY2" fmla="*/ 10800 h 21276"/>
                            <a:gd name="connsiteX3" fmla="*/ 19339 w 21638"/>
                            <a:gd name="connsiteY3" fmla="*/ 20645 h 21276"/>
                            <a:gd name="connsiteX4" fmla="*/ 10526 w 21638"/>
                            <a:gd name="connsiteY4" fmla="*/ 21276 h 21276"/>
                            <a:gd name="connsiteX5" fmla="*/ 3073 w 21638"/>
                            <a:gd name="connsiteY5" fmla="*/ 20645 h 21276"/>
                            <a:gd name="connsiteX6" fmla="*/ 2 w 21638"/>
                            <a:gd name="connsiteY6" fmla="*/ 10800 h 21276"/>
                            <a:gd name="connsiteX7" fmla="*/ 3477 w 21638"/>
                            <a:gd name="connsiteY7" fmla="*/ 0 h 21276"/>
                            <a:gd name="connsiteX0" fmla="*/ 3477 w 21638"/>
                            <a:gd name="connsiteY0" fmla="*/ 0 h 21276"/>
                            <a:gd name="connsiteX1" fmla="*/ 18127 w 21638"/>
                            <a:gd name="connsiteY1" fmla="*/ 0 h 21276"/>
                            <a:gd name="connsiteX2" fmla="*/ 21602 w 21638"/>
                            <a:gd name="connsiteY2" fmla="*/ 10800 h 21276"/>
                            <a:gd name="connsiteX3" fmla="*/ 19339 w 21638"/>
                            <a:gd name="connsiteY3" fmla="*/ 20645 h 21276"/>
                            <a:gd name="connsiteX4" fmla="*/ 10526 w 21638"/>
                            <a:gd name="connsiteY4" fmla="*/ 21276 h 21276"/>
                            <a:gd name="connsiteX5" fmla="*/ 3073 w 21638"/>
                            <a:gd name="connsiteY5" fmla="*/ 20645 h 21276"/>
                            <a:gd name="connsiteX6" fmla="*/ 2 w 21638"/>
                            <a:gd name="connsiteY6" fmla="*/ 10800 h 21276"/>
                            <a:gd name="connsiteX7" fmla="*/ 3477 w 21638"/>
                            <a:gd name="connsiteY7" fmla="*/ 0 h 21276"/>
                            <a:gd name="connsiteX0" fmla="*/ 3477 w 21604"/>
                            <a:gd name="connsiteY0" fmla="*/ 0 h 21276"/>
                            <a:gd name="connsiteX1" fmla="*/ 18127 w 21604"/>
                            <a:gd name="connsiteY1" fmla="*/ 0 h 21276"/>
                            <a:gd name="connsiteX2" fmla="*/ 21602 w 21604"/>
                            <a:gd name="connsiteY2" fmla="*/ 10800 h 21276"/>
                            <a:gd name="connsiteX3" fmla="*/ 18531 w 21604"/>
                            <a:gd name="connsiteY3" fmla="*/ 16824 h 21276"/>
                            <a:gd name="connsiteX4" fmla="*/ 10526 w 21604"/>
                            <a:gd name="connsiteY4" fmla="*/ 21276 h 21276"/>
                            <a:gd name="connsiteX5" fmla="*/ 3073 w 21604"/>
                            <a:gd name="connsiteY5" fmla="*/ 20645 h 21276"/>
                            <a:gd name="connsiteX6" fmla="*/ 2 w 21604"/>
                            <a:gd name="connsiteY6" fmla="*/ 10800 h 21276"/>
                            <a:gd name="connsiteX7" fmla="*/ 3477 w 21604"/>
                            <a:gd name="connsiteY7" fmla="*/ 0 h 21276"/>
                            <a:gd name="connsiteX0" fmla="*/ 3477 w 21604"/>
                            <a:gd name="connsiteY0" fmla="*/ 0 h 32738"/>
                            <a:gd name="connsiteX1" fmla="*/ 18127 w 21604"/>
                            <a:gd name="connsiteY1" fmla="*/ 0 h 32738"/>
                            <a:gd name="connsiteX2" fmla="*/ 21602 w 21604"/>
                            <a:gd name="connsiteY2" fmla="*/ 10800 h 32738"/>
                            <a:gd name="connsiteX3" fmla="*/ 18531 w 21604"/>
                            <a:gd name="connsiteY3" fmla="*/ 16824 h 32738"/>
                            <a:gd name="connsiteX4" fmla="*/ 10526 w 21604"/>
                            <a:gd name="connsiteY4" fmla="*/ 32738 h 32738"/>
                            <a:gd name="connsiteX5" fmla="*/ 3073 w 21604"/>
                            <a:gd name="connsiteY5" fmla="*/ 20645 h 32738"/>
                            <a:gd name="connsiteX6" fmla="*/ 2 w 21604"/>
                            <a:gd name="connsiteY6" fmla="*/ 10800 h 32738"/>
                            <a:gd name="connsiteX7" fmla="*/ 3477 w 21604"/>
                            <a:gd name="connsiteY7" fmla="*/ 0 h 32738"/>
                            <a:gd name="connsiteX0" fmla="*/ 3477 w 21614"/>
                            <a:gd name="connsiteY0" fmla="*/ 0 h 32738"/>
                            <a:gd name="connsiteX1" fmla="*/ 18127 w 21614"/>
                            <a:gd name="connsiteY1" fmla="*/ 0 h 32738"/>
                            <a:gd name="connsiteX2" fmla="*/ 21602 w 21614"/>
                            <a:gd name="connsiteY2" fmla="*/ 10800 h 32738"/>
                            <a:gd name="connsiteX3" fmla="*/ 18935 w 21614"/>
                            <a:gd name="connsiteY3" fmla="*/ 20645 h 32738"/>
                            <a:gd name="connsiteX4" fmla="*/ 10526 w 21614"/>
                            <a:gd name="connsiteY4" fmla="*/ 32738 h 32738"/>
                            <a:gd name="connsiteX5" fmla="*/ 3073 w 21614"/>
                            <a:gd name="connsiteY5" fmla="*/ 20645 h 32738"/>
                            <a:gd name="connsiteX6" fmla="*/ 2 w 21614"/>
                            <a:gd name="connsiteY6" fmla="*/ 10800 h 32738"/>
                            <a:gd name="connsiteX7" fmla="*/ 3477 w 21614"/>
                            <a:gd name="connsiteY7" fmla="*/ 0 h 32738"/>
                            <a:gd name="connsiteX0" fmla="*/ 3477 w 21614"/>
                            <a:gd name="connsiteY0" fmla="*/ 0 h 32738"/>
                            <a:gd name="connsiteX1" fmla="*/ 10332 w 21614"/>
                            <a:gd name="connsiteY1" fmla="*/ 3326 h 32738"/>
                            <a:gd name="connsiteX2" fmla="*/ 18127 w 21614"/>
                            <a:gd name="connsiteY2" fmla="*/ 0 h 32738"/>
                            <a:gd name="connsiteX3" fmla="*/ 21602 w 21614"/>
                            <a:gd name="connsiteY3" fmla="*/ 10800 h 32738"/>
                            <a:gd name="connsiteX4" fmla="*/ 18935 w 21614"/>
                            <a:gd name="connsiteY4" fmla="*/ 20645 h 32738"/>
                            <a:gd name="connsiteX5" fmla="*/ 10526 w 21614"/>
                            <a:gd name="connsiteY5" fmla="*/ 32738 h 32738"/>
                            <a:gd name="connsiteX6" fmla="*/ 3073 w 21614"/>
                            <a:gd name="connsiteY6" fmla="*/ 20645 h 32738"/>
                            <a:gd name="connsiteX7" fmla="*/ 2 w 21614"/>
                            <a:gd name="connsiteY7" fmla="*/ 10800 h 32738"/>
                            <a:gd name="connsiteX8" fmla="*/ 3477 w 21614"/>
                            <a:gd name="connsiteY8" fmla="*/ 0 h 32738"/>
                            <a:gd name="connsiteX0" fmla="*/ 3477 w 21614"/>
                            <a:gd name="connsiteY0" fmla="*/ 0 h 32738"/>
                            <a:gd name="connsiteX1" fmla="*/ 11140 w 21614"/>
                            <a:gd name="connsiteY1" fmla="*/ 5345 h 32738"/>
                            <a:gd name="connsiteX2" fmla="*/ 18127 w 21614"/>
                            <a:gd name="connsiteY2" fmla="*/ 0 h 32738"/>
                            <a:gd name="connsiteX3" fmla="*/ 21602 w 21614"/>
                            <a:gd name="connsiteY3" fmla="*/ 10800 h 32738"/>
                            <a:gd name="connsiteX4" fmla="*/ 18935 w 21614"/>
                            <a:gd name="connsiteY4" fmla="*/ 20645 h 32738"/>
                            <a:gd name="connsiteX5" fmla="*/ 10526 w 21614"/>
                            <a:gd name="connsiteY5" fmla="*/ 32738 h 32738"/>
                            <a:gd name="connsiteX6" fmla="*/ 3073 w 21614"/>
                            <a:gd name="connsiteY6" fmla="*/ 20645 h 32738"/>
                            <a:gd name="connsiteX7" fmla="*/ 2 w 21614"/>
                            <a:gd name="connsiteY7" fmla="*/ 10800 h 32738"/>
                            <a:gd name="connsiteX8" fmla="*/ 3477 w 21614"/>
                            <a:gd name="connsiteY8" fmla="*/ 0 h 3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14" h="32738">
                              <a:moveTo>
                                <a:pt x="3477" y="0"/>
                              </a:moveTo>
                              <a:cubicBezTo>
                                <a:pt x="5627" y="-13"/>
                                <a:pt x="8990" y="5358"/>
                                <a:pt x="11140" y="5345"/>
                              </a:cubicBezTo>
                              <a:lnTo>
                                <a:pt x="18127" y="0"/>
                              </a:lnTo>
                              <a:cubicBezTo>
                                <a:pt x="20046" y="0"/>
                                <a:pt x="21467" y="7359"/>
                                <a:pt x="21602" y="10800"/>
                              </a:cubicBezTo>
                              <a:cubicBezTo>
                                <a:pt x="21737" y="14241"/>
                                <a:pt x="20781" y="20332"/>
                                <a:pt x="18935" y="20645"/>
                              </a:cubicBezTo>
                              <a:cubicBezTo>
                                <a:pt x="17089" y="19048"/>
                                <a:pt x="13035" y="27166"/>
                                <a:pt x="10526" y="32738"/>
                              </a:cubicBezTo>
                              <a:cubicBezTo>
                                <a:pt x="7613" y="27803"/>
                                <a:pt x="4827" y="20958"/>
                                <a:pt x="3073" y="20645"/>
                              </a:cubicBezTo>
                              <a:cubicBezTo>
                                <a:pt x="1154" y="20645"/>
                                <a:pt x="-65" y="14241"/>
                                <a:pt x="2" y="10800"/>
                              </a:cubicBezTo>
                              <a:cubicBezTo>
                                <a:pt x="69" y="7359"/>
                                <a:pt x="1558" y="0"/>
                                <a:pt x="347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 name="Rounded Rectangle 94"/>
                      <p:cNvSpPr/>
                      <p:nvPr/>
                    </p:nvSpPr>
                    <p:spPr>
                      <a:xfrm rot="5400000">
                        <a:off x="3674543" y="3695885"/>
                        <a:ext cx="242302" cy="45719"/>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ed Rectangle 95"/>
                      <p:cNvSpPr/>
                      <p:nvPr/>
                    </p:nvSpPr>
                    <p:spPr>
                      <a:xfrm rot="5400000">
                        <a:off x="3748259" y="3694805"/>
                        <a:ext cx="242302" cy="45719"/>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nvSpPr>
                    <p:spPr>
                      <a:xfrm rot="7174880">
                        <a:off x="3647332" y="3493855"/>
                        <a:ext cx="192466" cy="45719"/>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97"/>
                      <p:cNvSpPr/>
                      <p:nvPr/>
                    </p:nvSpPr>
                    <p:spPr>
                      <a:xfrm rot="3587597">
                        <a:off x="3814885" y="3493548"/>
                        <a:ext cx="192466" cy="45719"/>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p:nvPr/>
                  </p:nvGrpSpPr>
                  <p:grpSpPr>
                    <a:xfrm>
                      <a:off x="5863020" y="3786894"/>
                      <a:ext cx="210856" cy="494978"/>
                      <a:chOff x="4194261" y="3268089"/>
                      <a:chExt cx="236188" cy="571806"/>
                    </a:xfrm>
                    <a:solidFill>
                      <a:srgbClr val="081524"/>
                    </a:solidFill>
                  </p:grpSpPr>
                  <p:sp>
                    <p:nvSpPr>
                      <p:cNvPr id="84" name="Terminator 73"/>
                      <p:cNvSpPr/>
                      <p:nvPr/>
                    </p:nvSpPr>
                    <p:spPr>
                      <a:xfrm>
                        <a:off x="4241545" y="3400359"/>
                        <a:ext cx="143666" cy="15442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704"/>
                          <a:gd name="connsiteX1" fmla="*/ 18127 w 21602"/>
                          <a:gd name="connsiteY1" fmla="*/ 0 h 21704"/>
                          <a:gd name="connsiteX2" fmla="*/ 21602 w 21602"/>
                          <a:gd name="connsiteY2" fmla="*/ 10800 h 21704"/>
                          <a:gd name="connsiteX3" fmla="*/ 18127 w 21602"/>
                          <a:gd name="connsiteY3" fmla="*/ 21600 h 21704"/>
                          <a:gd name="connsiteX4" fmla="*/ 10526 w 21602"/>
                          <a:gd name="connsiteY4" fmla="*/ 21276 h 21704"/>
                          <a:gd name="connsiteX5" fmla="*/ 3073 w 21602"/>
                          <a:gd name="connsiteY5" fmla="*/ 20645 h 21704"/>
                          <a:gd name="connsiteX6" fmla="*/ 2 w 21602"/>
                          <a:gd name="connsiteY6" fmla="*/ 10800 h 21704"/>
                          <a:gd name="connsiteX7" fmla="*/ 3477 w 21602"/>
                          <a:gd name="connsiteY7" fmla="*/ 0 h 21704"/>
                          <a:gd name="connsiteX0" fmla="*/ 3477 w 21602"/>
                          <a:gd name="connsiteY0" fmla="*/ 0 h 21704"/>
                          <a:gd name="connsiteX1" fmla="*/ 18127 w 21602"/>
                          <a:gd name="connsiteY1" fmla="*/ 0 h 21704"/>
                          <a:gd name="connsiteX2" fmla="*/ 21602 w 21602"/>
                          <a:gd name="connsiteY2" fmla="*/ 10800 h 21704"/>
                          <a:gd name="connsiteX3" fmla="*/ 18127 w 21602"/>
                          <a:gd name="connsiteY3" fmla="*/ 21600 h 21704"/>
                          <a:gd name="connsiteX4" fmla="*/ 10526 w 21602"/>
                          <a:gd name="connsiteY4" fmla="*/ 21276 h 21704"/>
                          <a:gd name="connsiteX5" fmla="*/ 3073 w 21602"/>
                          <a:gd name="connsiteY5" fmla="*/ 20645 h 21704"/>
                          <a:gd name="connsiteX6" fmla="*/ 2 w 21602"/>
                          <a:gd name="connsiteY6" fmla="*/ 10800 h 21704"/>
                          <a:gd name="connsiteX7" fmla="*/ 3477 w 21602"/>
                          <a:gd name="connsiteY7" fmla="*/ 0 h 21704"/>
                          <a:gd name="connsiteX0" fmla="*/ 3477 w 21602"/>
                          <a:gd name="connsiteY0" fmla="*/ 0 h 21616"/>
                          <a:gd name="connsiteX1" fmla="*/ 18127 w 21602"/>
                          <a:gd name="connsiteY1" fmla="*/ 0 h 21616"/>
                          <a:gd name="connsiteX2" fmla="*/ 21602 w 21602"/>
                          <a:gd name="connsiteY2" fmla="*/ 10800 h 21616"/>
                          <a:gd name="connsiteX3" fmla="*/ 18127 w 21602"/>
                          <a:gd name="connsiteY3" fmla="*/ 21600 h 21616"/>
                          <a:gd name="connsiteX4" fmla="*/ 10526 w 21602"/>
                          <a:gd name="connsiteY4" fmla="*/ 21276 h 21616"/>
                          <a:gd name="connsiteX5" fmla="*/ 3073 w 21602"/>
                          <a:gd name="connsiteY5" fmla="*/ 20645 h 21616"/>
                          <a:gd name="connsiteX6" fmla="*/ 2 w 21602"/>
                          <a:gd name="connsiteY6" fmla="*/ 10800 h 21616"/>
                          <a:gd name="connsiteX7" fmla="*/ 3477 w 21602"/>
                          <a:gd name="connsiteY7" fmla="*/ 0 h 21616"/>
                          <a:gd name="connsiteX0" fmla="*/ 3477 w 21602"/>
                          <a:gd name="connsiteY0" fmla="*/ 0 h 21610"/>
                          <a:gd name="connsiteX1" fmla="*/ 18127 w 21602"/>
                          <a:gd name="connsiteY1" fmla="*/ 0 h 21610"/>
                          <a:gd name="connsiteX2" fmla="*/ 21602 w 21602"/>
                          <a:gd name="connsiteY2" fmla="*/ 10800 h 21610"/>
                          <a:gd name="connsiteX3" fmla="*/ 18127 w 21602"/>
                          <a:gd name="connsiteY3" fmla="*/ 21600 h 21610"/>
                          <a:gd name="connsiteX4" fmla="*/ 10526 w 21602"/>
                          <a:gd name="connsiteY4" fmla="*/ 21276 h 21610"/>
                          <a:gd name="connsiteX5" fmla="*/ 3073 w 21602"/>
                          <a:gd name="connsiteY5" fmla="*/ 20645 h 21610"/>
                          <a:gd name="connsiteX6" fmla="*/ 2 w 21602"/>
                          <a:gd name="connsiteY6" fmla="*/ 10800 h 21610"/>
                          <a:gd name="connsiteX7" fmla="*/ 3477 w 21602"/>
                          <a:gd name="connsiteY7" fmla="*/ 0 h 21610"/>
                          <a:gd name="connsiteX0" fmla="*/ 3477 w 21602"/>
                          <a:gd name="connsiteY0" fmla="*/ 0 h 21616"/>
                          <a:gd name="connsiteX1" fmla="*/ 18127 w 21602"/>
                          <a:gd name="connsiteY1" fmla="*/ 0 h 21616"/>
                          <a:gd name="connsiteX2" fmla="*/ 21602 w 21602"/>
                          <a:gd name="connsiteY2" fmla="*/ 10800 h 21616"/>
                          <a:gd name="connsiteX3" fmla="*/ 18127 w 21602"/>
                          <a:gd name="connsiteY3" fmla="*/ 21600 h 21616"/>
                          <a:gd name="connsiteX4" fmla="*/ 10526 w 21602"/>
                          <a:gd name="connsiteY4" fmla="*/ 21276 h 21616"/>
                          <a:gd name="connsiteX5" fmla="*/ 3073 w 21602"/>
                          <a:gd name="connsiteY5" fmla="*/ 20645 h 21616"/>
                          <a:gd name="connsiteX6" fmla="*/ 2 w 21602"/>
                          <a:gd name="connsiteY6" fmla="*/ 10800 h 21616"/>
                          <a:gd name="connsiteX7" fmla="*/ 3477 w 21602"/>
                          <a:gd name="connsiteY7" fmla="*/ 0 h 21616"/>
                          <a:gd name="connsiteX0" fmla="*/ 3477 w 21602"/>
                          <a:gd name="connsiteY0" fmla="*/ 0 h 21611"/>
                          <a:gd name="connsiteX1" fmla="*/ 18127 w 21602"/>
                          <a:gd name="connsiteY1" fmla="*/ 0 h 21611"/>
                          <a:gd name="connsiteX2" fmla="*/ 21602 w 21602"/>
                          <a:gd name="connsiteY2" fmla="*/ 10800 h 21611"/>
                          <a:gd name="connsiteX3" fmla="*/ 18127 w 21602"/>
                          <a:gd name="connsiteY3" fmla="*/ 21600 h 21611"/>
                          <a:gd name="connsiteX4" fmla="*/ 10526 w 21602"/>
                          <a:gd name="connsiteY4" fmla="*/ 21276 h 21611"/>
                          <a:gd name="connsiteX5" fmla="*/ 3073 w 21602"/>
                          <a:gd name="connsiteY5" fmla="*/ 20645 h 21611"/>
                          <a:gd name="connsiteX6" fmla="*/ 2 w 21602"/>
                          <a:gd name="connsiteY6" fmla="*/ 10800 h 21611"/>
                          <a:gd name="connsiteX7" fmla="*/ 3477 w 21602"/>
                          <a:gd name="connsiteY7" fmla="*/ 0 h 21611"/>
                          <a:gd name="connsiteX0" fmla="*/ 3477 w 21638"/>
                          <a:gd name="connsiteY0" fmla="*/ 0 h 21276"/>
                          <a:gd name="connsiteX1" fmla="*/ 18127 w 21638"/>
                          <a:gd name="connsiteY1" fmla="*/ 0 h 21276"/>
                          <a:gd name="connsiteX2" fmla="*/ 21602 w 21638"/>
                          <a:gd name="connsiteY2" fmla="*/ 10800 h 21276"/>
                          <a:gd name="connsiteX3" fmla="*/ 19339 w 21638"/>
                          <a:gd name="connsiteY3" fmla="*/ 14914 h 21276"/>
                          <a:gd name="connsiteX4" fmla="*/ 10526 w 21638"/>
                          <a:gd name="connsiteY4" fmla="*/ 21276 h 21276"/>
                          <a:gd name="connsiteX5" fmla="*/ 3073 w 21638"/>
                          <a:gd name="connsiteY5" fmla="*/ 20645 h 21276"/>
                          <a:gd name="connsiteX6" fmla="*/ 2 w 21638"/>
                          <a:gd name="connsiteY6" fmla="*/ 10800 h 21276"/>
                          <a:gd name="connsiteX7" fmla="*/ 3477 w 21638"/>
                          <a:gd name="connsiteY7" fmla="*/ 0 h 21276"/>
                          <a:gd name="connsiteX0" fmla="*/ 3477 w 21638"/>
                          <a:gd name="connsiteY0" fmla="*/ 0 h 21276"/>
                          <a:gd name="connsiteX1" fmla="*/ 18127 w 21638"/>
                          <a:gd name="connsiteY1" fmla="*/ 0 h 21276"/>
                          <a:gd name="connsiteX2" fmla="*/ 21602 w 21638"/>
                          <a:gd name="connsiteY2" fmla="*/ 10800 h 21276"/>
                          <a:gd name="connsiteX3" fmla="*/ 19339 w 21638"/>
                          <a:gd name="connsiteY3" fmla="*/ 20645 h 21276"/>
                          <a:gd name="connsiteX4" fmla="*/ 10526 w 21638"/>
                          <a:gd name="connsiteY4" fmla="*/ 21276 h 21276"/>
                          <a:gd name="connsiteX5" fmla="*/ 3073 w 21638"/>
                          <a:gd name="connsiteY5" fmla="*/ 20645 h 21276"/>
                          <a:gd name="connsiteX6" fmla="*/ 2 w 21638"/>
                          <a:gd name="connsiteY6" fmla="*/ 10800 h 21276"/>
                          <a:gd name="connsiteX7" fmla="*/ 3477 w 21638"/>
                          <a:gd name="connsiteY7" fmla="*/ 0 h 21276"/>
                          <a:gd name="connsiteX0" fmla="*/ 3477 w 21638"/>
                          <a:gd name="connsiteY0" fmla="*/ 0 h 21276"/>
                          <a:gd name="connsiteX1" fmla="*/ 18127 w 21638"/>
                          <a:gd name="connsiteY1" fmla="*/ 0 h 21276"/>
                          <a:gd name="connsiteX2" fmla="*/ 21602 w 21638"/>
                          <a:gd name="connsiteY2" fmla="*/ 10800 h 21276"/>
                          <a:gd name="connsiteX3" fmla="*/ 19339 w 21638"/>
                          <a:gd name="connsiteY3" fmla="*/ 20645 h 21276"/>
                          <a:gd name="connsiteX4" fmla="*/ 10526 w 21638"/>
                          <a:gd name="connsiteY4" fmla="*/ 21276 h 21276"/>
                          <a:gd name="connsiteX5" fmla="*/ 3073 w 21638"/>
                          <a:gd name="connsiteY5" fmla="*/ 20645 h 21276"/>
                          <a:gd name="connsiteX6" fmla="*/ 2 w 21638"/>
                          <a:gd name="connsiteY6" fmla="*/ 10800 h 21276"/>
                          <a:gd name="connsiteX7" fmla="*/ 3477 w 21638"/>
                          <a:gd name="connsiteY7" fmla="*/ 0 h 21276"/>
                          <a:gd name="connsiteX0" fmla="*/ 3477 w 21638"/>
                          <a:gd name="connsiteY0" fmla="*/ 0 h 21276"/>
                          <a:gd name="connsiteX1" fmla="*/ 18127 w 21638"/>
                          <a:gd name="connsiteY1" fmla="*/ 0 h 21276"/>
                          <a:gd name="connsiteX2" fmla="*/ 21602 w 21638"/>
                          <a:gd name="connsiteY2" fmla="*/ 10800 h 21276"/>
                          <a:gd name="connsiteX3" fmla="*/ 19339 w 21638"/>
                          <a:gd name="connsiteY3" fmla="*/ 20645 h 21276"/>
                          <a:gd name="connsiteX4" fmla="*/ 10526 w 21638"/>
                          <a:gd name="connsiteY4" fmla="*/ 21276 h 21276"/>
                          <a:gd name="connsiteX5" fmla="*/ 3073 w 21638"/>
                          <a:gd name="connsiteY5" fmla="*/ 20645 h 21276"/>
                          <a:gd name="connsiteX6" fmla="*/ 2 w 21638"/>
                          <a:gd name="connsiteY6" fmla="*/ 10800 h 21276"/>
                          <a:gd name="connsiteX7" fmla="*/ 3477 w 21638"/>
                          <a:gd name="connsiteY7" fmla="*/ 0 h 21276"/>
                          <a:gd name="connsiteX0" fmla="*/ 3477 w 21604"/>
                          <a:gd name="connsiteY0" fmla="*/ 0 h 21276"/>
                          <a:gd name="connsiteX1" fmla="*/ 18127 w 21604"/>
                          <a:gd name="connsiteY1" fmla="*/ 0 h 21276"/>
                          <a:gd name="connsiteX2" fmla="*/ 21602 w 21604"/>
                          <a:gd name="connsiteY2" fmla="*/ 10800 h 21276"/>
                          <a:gd name="connsiteX3" fmla="*/ 18531 w 21604"/>
                          <a:gd name="connsiteY3" fmla="*/ 16824 h 21276"/>
                          <a:gd name="connsiteX4" fmla="*/ 10526 w 21604"/>
                          <a:gd name="connsiteY4" fmla="*/ 21276 h 21276"/>
                          <a:gd name="connsiteX5" fmla="*/ 3073 w 21604"/>
                          <a:gd name="connsiteY5" fmla="*/ 20645 h 21276"/>
                          <a:gd name="connsiteX6" fmla="*/ 2 w 21604"/>
                          <a:gd name="connsiteY6" fmla="*/ 10800 h 21276"/>
                          <a:gd name="connsiteX7" fmla="*/ 3477 w 21604"/>
                          <a:gd name="connsiteY7" fmla="*/ 0 h 21276"/>
                          <a:gd name="connsiteX0" fmla="*/ 3477 w 21604"/>
                          <a:gd name="connsiteY0" fmla="*/ 0 h 32738"/>
                          <a:gd name="connsiteX1" fmla="*/ 18127 w 21604"/>
                          <a:gd name="connsiteY1" fmla="*/ 0 h 32738"/>
                          <a:gd name="connsiteX2" fmla="*/ 21602 w 21604"/>
                          <a:gd name="connsiteY2" fmla="*/ 10800 h 32738"/>
                          <a:gd name="connsiteX3" fmla="*/ 18531 w 21604"/>
                          <a:gd name="connsiteY3" fmla="*/ 16824 h 32738"/>
                          <a:gd name="connsiteX4" fmla="*/ 10526 w 21604"/>
                          <a:gd name="connsiteY4" fmla="*/ 32738 h 32738"/>
                          <a:gd name="connsiteX5" fmla="*/ 3073 w 21604"/>
                          <a:gd name="connsiteY5" fmla="*/ 20645 h 32738"/>
                          <a:gd name="connsiteX6" fmla="*/ 2 w 21604"/>
                          <a:gd name="connsiteY6" fmla="*/ 10800 h 32738"/>
                          <a:gd name="connsiteX7" fmla="*/ 3477 w 21604"/>
                          <a:gd name="connsiteY7" fmla="*/ 0 h 32738"/>
                          <a:gd name="connsiteX0" fmla="*/ 3477 w 21614"/>
                          <a:gd name="connsiteY0" fmla="*/ 0 h 32738"/>
                          <a:gd name="connsiteX1" fmla="*/ 18127 w 21614"/>
                          <a:gd name="connsiteY1" fmla="*/ 0 h 32738"/>
                          <a:gd name="connsiteX2" fmla="*/ 21602 w 21614"/>
                          <a:gd name="connsiteY2" fmla="*/ 10800 h 32738"/>
                          <a:gd name="connsiteX3" fmla="*/ 18935 w 21614"/>
                          <a:gd name="connsiteY3" fmla="*/ 20645 h 32738"/>
                          <a:gd name="connsiteX4" fmla="*/ 10526 w 21614"/>
                          <a:gd name="connsiteY4" fmla="*/ 32738 h 32738"/>
                          <a:gd name="connsiteX5" fmla="*/ 3073 w 21614"/>
                          <a:gd name="connsiteY5" fmla="*/ 20645 h 32738"/>
                          <a:gd name="connsiteX6" fmla="*/ 2 w 21614"/>
                          <a:gd name="connsiteY6" fmla="*/ 10800 h 32738"/>
                          <a:gd name="connsiteX7" fmla="*/ 3477 w 21614"/>
                          <a:gd name="connsiteY7" fmla="*/ 0 h 32738"/>
                          <a:gd name="connsiteX0" fmla="*/ 3477 w 21614"/>
                          <a:gd name="connsiteY0" fmla="*/ 0 h 32738"/>
                          <a:gd name="connsiteX1" fmla="*/ 10332 w 21614"/>
                          <a:gd name="connsiteY1" fmla="*/ 3326 h 32738"/>
                          <a:gd name="connsiteX2" fmla="*/ 18127 w 21614"/>
                          <a:gd name="connsiteY2" fmla="*/ 0 h 32738"/>
                          <a:gd name="connsiteX3" fmla="*/ 21602 w 21614"/>
                          <a:gd name="connsiteY3" fmla="*/ 10800 h 32738"/>
                          <a:gd name="connsiteX4" fmla="*/ 18935 w 21614"/>
                          <a:gd name="connsiteY4" fmla="*/ 20645 h 32738"/>
                          <a:gd name="connsiteX5" fmla="*/ 10526 w 21614"/>
                          <a:gd name="connsiteY5" fmla="*/ 32738 h 32738"/>
                          <a:gd name="connsiteX6" fmla="*/ 3073 w 21614"/>
                          <a:gd name="connsiteY6" fmla="*/ 20645 h 32738"/>
                          <a:gd name="connsiteX7" fmla="*/ 2 w 21614"/>
                          <a:gd name="connsiteY7" fmla="*/ 10800 h 32738"/>
                          <a:gd name="connsiteX8" fmla="*/ 3477 w 21614"/>
                          <a:gd name="connsiteY8" fmla="*/ 0 h 32738"/>
                          <a:gd name="connsiteX0" fmla="*/ 3477 w 21614"/>
                          <a:gd name="connsiteY0" fmla="*/ 0 h 32738"/>
                          <a:gd name="connsiteX1" fmla="*/ 11140 w 21614"/>
                          <a:gd name="connsiteY1" fmla="*/ 5345 h 32738"/>
                          <a:gd name="connsiteX2" fmla="*/ 18127 w 21614"/>
                          <a:gd name="connsiteY2" fmla="*/ 0 h 32738"/>
                          <a:gd name="connsiteX3" fmla="*/ 21602 w 21614"/>
                          <a:gd name="connsiteY3" fmla="*/ 10800 h 32738"/>
                          <a:gd name="connsiteX4" fmla="*/ 18935 w 21614"/>
                          <a:gd name="connsiteY4" fmla="*/ 20645 h 32738"/>
                          <a:gd name="connsiteX5" fmla="*/ 10526 w 21614"/>
                          <a:gd name="connsiteY5" fmla="*/ 32738 h 32738"/>
                          <a:gd name="connsiteX6" fmla="*/ 3073 w 21614"/>
                          <a:gd name="connsiteY6" fmla="*/ 20645 h 32738"/>
                          <a:gd name="connsiteX7" fmla="*/ 2 w 21614"/>
                          <a:gd name="connsiteY7" fmla="*/ 10800 h 32738"/>
                          <a:gd name="connsiteX8" fmla="*/ 3477 w 21614"/>
                          <a:gd name="connsiteY8" fmla="*/ 0 h 3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14" h="32738">
                            <a:moveTo>
                              <a:pt x="3477" y="0"/>
                            </a:moveTo>
                            <a:cubicBezTo>
                              <a:pt x="5627" y="-13"/>
                              <a:pt x="8990" y="5358"/>
                              <a:pt x="11140" y="5345"/>
                            </a:cubicBezTo>
                            <a:lnTo>
                              <a:pt x="18127" y="0"/>
                            </a:lnTo>
                            <a:cubicBezTo>
                              <a:pt x="20046" y="0"/>
                              <a:pt x="21467" y="7359"/>
                              <a:pt x="21602" y="10800"/>
                            </a:cubicBezTo>
                            <a:cubicBezTo>
                              <a:pt x="21737" y="14241"/>
                              <a:pt x="20781" y="20332"/>
                              <a:pt x="18935" y="20645"/>
                            </a:cubicBezTo>
                            <a:cubicBezTo>
                              <a:pt x="17089" y="19048"/>
                              <a:pt x="13035" y="27166"/>
                              <a:pt x="10526" y="32738"/>
                            </a:cubicBezTo>
                            <a:cubicBezTo>
                              <a:pt x="7613" y="27803"/>
                              <a:pt x="4827" y="20958"/>
                              <a:pt x="3073" y="20645"/>
                            </a:cubicBezTo>
                            <a:cubicBezTo>
                              <a:pt x="1154" y="20645"/>
                              <a:pt x="-65" y="14241"/>
                              <a:pt x="2" y="10800"/>
                            </a:cubicBezTo>
                            <a:cubicBezTo>
                              <a:pt x="69" y="7359"/>
                              <a:pt x="1558" y="0"/>
                              <a:pt x="347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p:cNvGrpSpPr/>
                      <p:nvPr/>
                    </p:nvGrpSpPr>
                    <p:grpSpPr>
                      <a:xfrm>
                        <a:off x="4194261" y="3268089"/>
                        <a:ext cx="236188" cy="571806"/>
                        <a:chOff x="4194261" y="3268089"/>
                        <a:chExt cx="236188" cy="571806"/>
                      </a:xfrm>
                      <a:grpFill/>
                    </p:grpSpPr>
                    <p:sp>
                      <p:nvSpPr>
                        <p:cNvPr id="86" name="Oval 85"/>
                        <p:cNvSpPr/>
                        <p:nvPr/>
                      </p:nvSpPr>
                      <p:spPr>
                        <a:xfrm>
                          <a:off x="4254014" y="3268089"/>
                          <a:ext cx="119957" cy="1205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86"/>
                        <p:cNvSpPr/>
                        <p:nvPr/>
                      </p:nvSpPr>
                      <p:spPr>
                        <a:xfrm>
                          <a:off x="4252282" y="3475482"/>
                          <a:ext cx="121690" cy="17221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87"/>
                        <p:cNvSpPr/>
                        <p:nvPr/>
                      </p:nvSpPr>
                      <p:spPr>
                        <a:xfrm rot="20045895">
                          <a:off x="4194543" y="3408249"/>
                          <a:ext cx="105256" cy="79270"/>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ed Rectangle 88"/>
                        <p:cNvSpPr/>
                        <p:nvPr/>
                      </p:nvSpPr>
                      <p:spPr>
                        <a:xfrm rot="5400000">
                          <a:off x="4153990" y="3695884"/>
                          <a:ext cx="242302" cy="45719"/>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p:cNvSpPr/>
                        <p:nvPr/>
                      </p:nvSpPr>
                      <p:spPr>
                        <a:xfrm rot="5400000">
                          <a:off x="4229960" y="3694805"/>
                          <a:ext cx="242302" cy="45719"/>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ed Rectangle 90"/>
                        <p:cNvSpPr/>
                        <p:nvPr/>
                      </p:nvSpPr>
                      <p:spPr>
                        <a:xfrm rot="5400000">
                          <a:off x="4326973" y="3500405"/>
                          <a:ext cx="159537" cy="47415"/>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91"/>
                        <p:cNvSpPr/>
                        <p:nvPr/>
                      </p:nvSpPr>
                      <p:spPr>
                        <a:xfrm rot="5400000">
                          <a:off x="4137353" y="3501253"/>
                          <a:ext cx="159536" cy="45719"/>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p:cNvSpPr/>
                        <p:nvPr/>
                      </p:nvSpPr>
                      <p:spPr>
                        <a:xfrm rot="2169889">
                          <a:off x="4324899" y="3408249"/>
                          <a:ext cx="105256" cy="79270"/>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p:cNvGrpSpPr/>
                    <p:nvPr/>
                  </p:nvGrpSpPr>
                  <p:grpSpPr>
                    <a:xfrm>
                      <a:off x="6515003" y="3789261"/>
                      <a:ext cx="210856" cy="494978"/>
                      <a:chOff x="4194261" y="3268089"/>
                      <a:chExt cx="236188" cy="571806"/>
                    </a:xfrm>
                    <a:solidFill>
                      <a:srgbClr val="081524"/>
                    </a:solidFill>
                  </p:grpSpPr>
                  <p:sp>
                    <p:nvSpPr>
                      <p:cNvPr id="74" name="Terminator 73"/>
                      <p:cNvSpPr/>
                      <p:nvPr/>
                    </p:nvSpPr>
                    <p:spPr>
                      <a:xfrm>
                        <a:off x="4241545" y="3400359"/>
                        <a:ext cx="143666" cy="15442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704"/>
                          <a:gd name="connsiteX1" fmla="*/ 18127 w 21602"/>
                          <a:gd name="connsiteY1" fmla="*/ 0 h 21704"/>
                          <a:gd name="connsiteX2" fmla="*/ 21602 w 21602"/>
                          <a:gd name="connsiteY2" fmla="*/ 10800 h 21704"/>
                          <a:gd name="connsiteX3" fmla="*/ 18127 w 21602"/>
                          <a:gd name="connsiteY3" fmla="*/ 21600 h 21704"/>
                          <a:gd name="connsiteX4" fmla="*/ 10526 w 21602"/>
                          <a:gd name="connsiteY4" fmla="*/ 21276 h 21704"/>
                          <a:gd name="connsiteX5" fmla="*/ 3073 w 21602"/>
                          <a:gd name="connsiteY5" fmla="*/ 20645 h 21704"/>
                          <a:gd name="connsiteX6" fmla="*/ 2 w 21602"/>
                          <a:gd name="connsiteY6" fmla="*/ 10800 h 21704"/>
                          <a:gd name="connsiteX7" fmla="*/ 3477 w 21602"/>
                          <a:gd name="connsiteY7" fmla="*/ 0 h 21704"/>
                          <a:gd name="connsiteX0" fmla="*/ 3477 w 21602"/>
                          <a:gd name="connsiteY0" fmla="*/ 0 h 21704"/>
                          <a:gd name="connsiteX1" fmla="*/ 18127 w 21602"/>
                          <a:gd name="connsiteY1" fmla="*/ 0 h 21704"/>
                          <a:gd name="connsiteX2" fmla="*/ 21602 w 21602"/>
                          <a:gd name="connsiteY2" fmla="*/ 10800 h 21704"/>
                          <a:gd name="connsiteX3" fmla="*/ 18127 w 21602"/>
                          <a:gd name="connsiteY3" fmla="*/ 21600 h 21704"/>
                          <a:gd name="connsiteX4" fmla="*/ 10526 w 21602"/>
                          <a:gd name="connsiteY4" fmla="*/ 21276 h 21704"/>
                          <a:gd name="connsiteX5" fmla="*/ 3073 w 21602"/>
                          <a:gd name="connsiteY5" fmla="*/ 20645 h 21704"/>
                          <a:gd name="connsiteX6" fmla="*/ 2 w 21602"/>
                          <a:gd name="connsiteY6" fmla="*/ 10800 h 21704"/>
                          <a:gd name="connsiteX7" fmla="*/ 3477 w 21602"/>
                          <a:gd name="connsiteY7" fmla="*/ 0 h 21704"/>
                          <a:gd name="connsiteX0" fmla="*/ 3477 w 21602"/>
                          <a:gd name="connsiteY0" fmla="*/ 0 h 21616"/>
                          <a:gd name="connsiteX1" fmla="*/ 18127 w 21602"/>
                          <a:gd name="connsiteY1" fmla="*/ 0 h 21616"/>
                          <a:gd name="connsiteX2" fmla="*/ 21602 w 21602"/>
                          <a:gd name="connsiteY2" fmla="*/ 10800 h 21616"/>
                          <a:gd name="connsiteX3" fmla="*/ 18127 w 21602"/>
                          <a:gd name="connsiteY3" fmla="*/ 21600 h 21616"/>
                          <a:gd name="connsiteX4" fmla="*/ 10526 w 21602"/>
                          <a:gd name="connsiteY4" fmla="*/ 21276 h 21616"/>
                          <a:gd name="connsiteX5" fmla="*/ 3073 w 21602"/>
                          <a:gd name="connsiteY5" fmla="*/ 20645 h 21616"/>
                          <a:gd name="connsiteX6" fmla="*/ 2 w 21602"/>
                          <a:gd name="connsiteY6" fmla="*/ 10800 h 21616"/>
                          <a:gd name="connsiteX7" fmla="*/ 3477 w 21602"/>
                          <a:gd name="connsiteY7" fmla="*/ 0 h 21616"/>
                          <a:gd name="connsiteX0" fmla="*/ 3477 w 21602"/>
                          <a:gd name="connsiteY0" fmla="*/ 0 h 21610"/>
                          <a:gd name="connsiteX1" fmla="*/ 18127 w 21602"/>
                          <a:gd name="connsiteY1" fmla="*/ 0 h 21610"/>
                          <a:gd name="connsiteX2" fmla="*/ 21602 w 21602"/>
                          <a:gd name="connsiteY2" fmla="*/ 10800 h 21610"/>
                          <a:gd name="connsiteX3" fmla="*/ 18127 w 21602"/>
                          <a:gd name="connsiteY3" fmla="*/ 21600 h 21610"/>
                          <a:gd name="connsiteX4" fmla="*/ 10526 w 21602"/>
                          <a:gd name="connsiteY4" fmla="*/ 21276 h 21610"/>
                          <a:gd name="connsiteX5" fmla="*/ 3073 w 21602"/>
                          <a:gd name="connsiteY5" fmla="*/ 20645 h 21610"/>
                          <a:gd name="connsiteX6" fmla="*/ 2 w 21602"/>
                          <a:gd name="connsiteY6" fmla="*/ 10800 h 21610"/>
                          <a:gd name="connsiteX7" fmla="*/ 3477 w 21602"/>
                          <a:gd name="connsiteY7" fmla="*/ 0 h 21610"/>
                          <a:gd name="connsiteX0" fmla="*/ 3477 w 21602"/>
                          <a:gd name="connsiteY0" fmla="*/ 0 h 21616"/>
                          <a:gd name="connsiteX1" fmla="*/ 18127 w 21602"/>
                          <a:gd name="connsiteY1" fmla="*/ 0 h 21616"/>
                          <a:gd name="connsiteX2" fmla="*/ 21602 w 21602"/>
                          <a:gd name="connsiteY2" fmla="*/ 10800 h 21616"/>
                          <a:gd name="connsiteX3" fmla="*/ 18127 w 21602"/>
                          <a:gd name="connsiteY3" fmla="*/ 21600 h 21616"/>
                          <a:gd name="connsiteX4" fmla="*/ 10526 w 21602"/>
                          <a:gd name="connsiteY4" fmla="*/ 21276 h 21616"/>
                          <a:gd name="connsiteX5" fmla="*/ 3073 w 21602"/>
                          <a:gd name="connsiteY5" fmla="*/ 20645 h 21616"/>
                          <a:gd name="connsiteX6" fmla="*/ 2 w 21602"/>
                          <a:gd name="connsiteY6" fmla="*/ 10800 h 21616"/>
                          <a:gd name="connsiteX7" fmla="*/ 3477 w 21602"/>
                          <a:gd name="connsiteY7" fmla="*/ 0 h 21616"/>
                          <a:gd name="connsiteX0" fmla="*/ 3477 w 21602"/>
                          <a:gd name="connsiteY0" fmla="*/ 0 h 21611"/>
                          <a:gd name="connsiteX1" fmla="*/ 18127 w 21602"/>
                          <a:gd name="connsiteY1" fmla="*/ 0 h 21611"/>
                          <a:gd name="connsiteX2" fmla="*/ 21602 w 21602"/>
                          <a:gd name="connsiteY2" fmla="*/ 10800 h 21611"/>
                          <a:gd name="connsiteX3" fmla="*/ 18127 w 21602"/>
                          <a:gd name="connsiteY3" fmla="*/ 21600 h 21611"/>
                          <a:gd name="connsiteX4" fmla="*/ 10526 w 21602"/>
                          <a:gd name="connsiteY4" fmla="*/ 21276 h 21611"/>
                          <a:gd name="connsiteX5" fmla="*/ 3073 w 21602"/>
                          <a:gd name="connsiteY5" fmla="*/ 20645 h 21611"/>
                          <a:gd name="connsiteX6" fmla="*/ 2 w 21602"/>
                          <a:gd name="connsiteY6" fmla="*/ 10800 h 21611"/>
                          <a:gd name="connsiteX7" fmla="*/ 3477 w 21602"/>
                          <a:gd name="connsiteY7" fmla="*/ 0 h 21611"/>
                          <a:gd name="connsiteX0" fmla="*/ 3477 w 21638"/>
                          <a:gd name="connsiteY0" fmla="*/ 0 h 21276"/>
                          <a:gd name="connsiteX1" fmla="*/ 18127 w 21638"/>
                          <a:gd name="connsiteY1" fmla="*/ 0 h 21276"/>
                          <a:gd name="connsiteX2" fmla="*/ 21602 w 21638"/>
                          <a:gd name="connsiteY2" fmla="*/ 10800 h 21276"/>
                          <a:gd name="connsiteX3" fmla="*/ 19339 w 21638"/>
                          <a:gd name="connsiteY3" fmla="*/ 14914 h 21276"/>
                          <a:gd name="connsiteX4" fmla="*/ 10526 w 21638"/>
                          <a:gd name="connsiteY4" fmla="*/ 21276 h 21276"/>
                          <a:gd name="connsiteX5" fmla="*/ 3073 w 21638"/>
                          <a:gd name="connsiteY5" fmla="*/ 20645 h 21276"/>
                          <a:gd name="connsiteX6" fmla="*/ 2 w 21638"/>
                          <a:gd name="connsiteY6" fmla="*/ 10800 h 21276"/>
                          <a:gd name="connsiteX7" fmla="*/ 3477 w 21638"/>
                          <a:gd name="connsiteY7" fmla="*/ 0 h 21276"/>
                          <a:gd name="connsiteX0" fmla="*/ 3477 w 21638"/>
                          <a:gd name="connsiteY0" fmla="*/ 0 h 21276"/>
                          <a:gd name="connsiteX1" fmla="*/ 18127 w 21638"/>
                          <a:gd name="connsiteY1" fmla="*/ 0 h 21276"/>
                          <a:gd name="connsiteX2" fmla="*/ 21602 w 21638"/>
                          <a:gd name="connsiteY2" fmla="*/ 10800 h 21276"/>
                          <a:gd name="connsiteX3" fmla="*/ 19339 w 21638"/>
                          <a:gd name="connsiteY3" fmla="*/ 20645 h 21276"/>
                          <a:gd name="connsiteX4" fmla="*/ 10526 w 21638"/>
                          <a:gd name="connsiteY4" fmla="*/ 21276 h 21276"/>
                          <a:gd name="connsiteX5" fmla="*/ 3073 w 21638"/>
                          <a:gd name="connsiteY5" fmla="*/ 20645 h 21276"/>
                          <a:gd name="connsiteX6" fmla="*/ 2 w 21638"/>
                          <a:gd name="connsiteY6" fmla="*/ 10800 h 21276"/>
                          <a:gd name="connsiteX7" fmla="*/ 3477 w 21638"/>
                          <a:gd name="connsiteY7" fmla="*/ 0 h 21276"/>
                          <a:gd name="connsiteX0" fmla="*/ 3477 w 21638"/>
                          <a:gd name="connsiteY0" fmla="*/ 0 h 21276"/>
                          <a:gd name="connsiteX1" fmla="*/ 18127 w 21638"/>
                          <a:gd name="connsiteY1" fmla="*/ 0 h 21276"/>
                          <a:gd name="connsiteX2" fmla="*/ 21602 w 21638"/>
                          <a:gd name="connsiteY2" fmla="*/ 10800 h 21276"/>
                          <a:gd name="connsiteX3" fmla="*/ 19339 w 21638"/>
                          <a:gd name="connsiteY3" fmla="*/ 20645 h 21276"/>
                          <a:gd name="connsiteX4" fmla="*/ 10526 w 21638"/>
                          <a:gd name="connsiteY4" fmla="*/ 21276 h 21276"/>
                          <a:gd name="connsiteX5" fmla="*/ 3073 w 21638"/>
                          <a:gd name="connsiteY5" fmla="*/ 20645 h 21276"/>
                          <a:gd name="connsiteX6" fmla="*/ 2 w 21638"/>
                          <a:gd name="connsiteY6" fmla="*/ 10800 h 21276"/>
                          <a:gd name="connsiteX7" fmla="*/ 3477 w 21638"/>
                          <a:gd name="connsiteY7" fmla="*/ 0 h 21276"/>
                          <a:gd name="connsiteX0" fmla="*/ 3477 w 21638"/>
                          <a:gd name="connsiteY0" fmla="*/ 0 h 21276"/>
                          <a:gd name="connsiteX1" fmla="*/ 18127 w 21638"/>
                          <a:gd name="connsiteY1" fmla="*/ 0 h 21276"/>
                          <a:gd name="connsiteX2" fmla="*/ 21602 w 21638"/>
                          <a:gd name="connsiteY2" fmla="*/ 10800 h 21276"/>
                          <a:gd name="connsiteX3" fmla="*/ 19339 w 21638"/>
                          <a:gd name="connsiteY3" fmla="*/ 20645 h 21276"/>
                          <a:gd name="connsiteX4" fmla="*/ 10526 w 21638"/>
                          <a:gd name="connsiteY4" fmla="*/ 21276 h 21276"/>
                          <a:gd name="connsiteX5" fmla="*/ 3073 w 21638"/>
                          <a:gd name="connsiteY5" fmla="*/ 20645 h 21276"/>
                          <a:gd name="connsiteX6" fmla="*/ 2 w 21638"/>
                          <a:gd name="connsiteY6" fmla="*/ 10800 h 21276"/>
                          <a:gd name="connsiteX7" fmla="*/ 3477 w 21638"/>
                          <a:gd name="connsiteY7" fmla="*/ 0 h 21276"/>
                          <a:gd name="connsiteX0" fmla="*/ 3477 w 21604"/>
                          <a:gd name="connsiteY0" fmla="*/ 0 h 21276"/>
                          <a:gd name="connsiteX1" fmla="*/ 18127 w 21604"/>
                          <a:gd name="connsiteY1" fmla="*/ 0 h 21276"/>
                          <a:gd name="connsiteX2" fmla="*/ 21602 w 21604"/>
                          <a:gd name="connsiteY2" fmla="*/ 10800 h 21276"/>
                          <a:gd name="connsiteX3" fmla="*/ 18531 w 21604"/>
                          <a:gd name="connsiteY3" fmla="*/ 16824 h 21276"/>
                          <a:gd name="connsiteX4" fmla="*/ 10526 w 21604"/>
                          <a:gd name="connsiteY4" fmla="*/ 21276 h 21276"/>
                          <a:gd name="connsiteX5" fmla="*/ 3073 w 21604"/>
                          <a:gd name="connsiteY5" fmla="*/ 20645 h 21276"/>
                          <a:gd name="connsiteX6" fmla="*/ 2 w 21604"/>
                          <a:gd name="connsiteY6" fmla="*/ 10800 h 21276"/>
                          <a:gd name="connsiteX7" fmla="*/ 3477 w 21604"/>
                          <a:gd name="connsiteY7" fmla="*/ 0 h 21276"/>
                          <a:gd name="connsiteX0" fmla="*/ 3477 w 21604"/>
                          <a:gd name="connsiteY0" fmla="*/ 0 h 32738"/>
                          <a:gd name="connsiteX1" fmla="*/ 18127 w 21604"/>
                          <a:gd name="connsiteY1" fmla="*/ 0 h 32738"/>
                          <a:gd name="connsiteX2" fmla="*/ 21602 w 21604"/>
                          <a:gd name="connsiteY2" fmla="*/ 10800 h 32738"/>
                          <a:gd name="connsiteX3" fmla="*/ 18531 w 21604"/>
                          <a:gd name="connsiteY3" fmla="*/ 16824 h 32738"/>
                          <a:gd name="connsiteX4" fmla="*/ 10526 w 21604"/>
                          <a:gd name="connsiteY4" fmla="*/ 32738 h 32738"/>
                          <a:gd name="connsiteX5" fmla="*/ 3073 w 21604"/>
                          <a:gd name="connsiteY5" fmla="*/ 20645 h 32738"/>
                          <a:gd name="connsiteX6" fmla="*/ 2 w 21604"/>
                          <a:gd name="connsiteY6" fmla="*/ 10800 h 32738"/>
                          <a:gd name="connsiteX7" fmla="*/ 3477 w 21604"/>
                          <a:gd name="connsiteY7" fmla="*/ 0 h 32738"/>
                          <a:gd name="connsiteX0" fmla="*/ 3477 w 21614"/>
                          <a:gd name="connsiteY0" fmla="*/ 0 h 32738"/>
                          <a:gd name="connsiteX1" fmla="*/ 18127 w 21614"/>
                          <a:gd name="connsiteY1" fmla="*/ 0 h 32738"/>
                          <a:gd name="connsiteX2" fmla="*/ 21602 w 21614"/>
                          <a:gd name="connsiteY2" fmla="*/ 10800 h 32738"/>
                          <a:gd name="connsiteX3" fmla="*/ 18935 w 21614"/>
                          <a:gd name="connsiteY3" fmla="*/ 20645 h 32738"/>
                          <a:gd name="connsiteX4" fmla="*/ 10526 w 21614"/>
                          <a:gd name="connsiteY4" fmla="*/ 32738 h 32738"/>
                          <a:gd name="connsiteX5" fmla="*/ 3073 w 21614"/>
                          <a:gd name="connsiteY5" fmla="*/ 20645 h 32738"/>
                          <a:gd name="connsiteX6" fmla="*/ 2 w 21614"/>
                          <a:gd name="connsiteY6" fmla="*/ 10800 h 32738"/>
                          <a:gd name="connsiteX7" fmla="*/ 3477 w 21614"/>
                          <a:gd name="connsiteY7" fmla="*/ 0 h 32738"/>
                          <a:gd name="connsiteX0" fmla="*/ 3477 w 21614"/>
                          <a:gd name="connsiteY0" fmla="*/ 0 h 32738"/>
                          <a:gd name="connsiteX1" fmla="*/ 10332 w 21614"/>
                          <a:gd name="connsiteY1" fmla="*/ 3326 h 32738"/>
                          <a:gd name="connsiteX2" fmla="*/ 18127 w 21614"/>
                          <a:gd name="connsiteY2" fmla="*/ 0 h 32738"/>
                          <a:gd name="connsiteX3" fmla="*/ 21602 w 21614"/>
                          <a:gd name="connsiteY3" fmla="*/ 10800 h 32738"/>
                          <a:gd name="connsiteX4" fmla="*/ 18935 w 21614"/>
                          <a:gd name="connsiteY4" fmla="*/ 20645 h 32738"/>
                          <a:gd name="connsiteX5" fmla="*/ 10526 w 21614"/>
                          <a:gd name="connsiteY5" fmla="*/ 32738 h 32738"/>
                          <a:gd name="connsiteX6" fmla="*/ 3073 w 21614"/>
                          <a:gd name="connsiteY6" fmla="*/ 20645 h 32738"/>
                          <a:gd name="connsiteX7" fmla="*/ 2 w 21614"/>
                          <a:gd name="connsiteY7" fmla="*/ 10800 h 32738"/>
                          <a:gd name="connsiteX8" fmla="*/ 3477 w 21614"/>
                          <a:gd name="connsiteY8" fmla="*/ 0 h 32738"/>
                          <a:gd name="connsiteX0" fmla="*/ 3477 w 21614"/>
                          <a:gd name="connsiteY0" fmla="*/ 0 h 32738"/>
                          <a:gd name="connsiteX1" fmla="*/ 11140 w 21614"/>
                          <a:gd name="connsiteY1" fmla="*/ 5345 h 32738"/>
                          <a:gd name="connsiteX2" fmla="*/ 18127 w 21614"/>
                          <a:gd name="connsiteY2" fmla="*/ 0 h 32738"/>
                          <a:gd name="connsiteX3" fmla="*/ 21602 w 21614"/>
                          <a:gd name="connsiteY3" fmla="*/ 10800 h 32738"/>
                          <a:gd name="connsiteX4" fmla="*/ 18935 w 21614"/>
                          <a:gd name="connsiteY4" fmla="*/ 20645 h 32738"/>
                          <a:gd name="connsiteX5" fmla="*/ 10526 w 21614"/>
                          <a:gd name="connsiteY5" fmla="*/ 32738 h 32738"/>
                          <a:gd name="connsiteX6" fmla="*/ 3073 w 21614"/>
                          <a:gd name="connsiteY6" fmla="*/ 20645 h 32738"/>
                          <a:gd name="connsiteX7" fmla="*/ 2 w 21614"/>
                          <a:gd name="connsiteY7" fmla="*/ 10800 h 32738"/>
                          <a:gd name="connsiteX8" fmla="*/ 3477 w 21614"/>
                          <a:gd name="connsiteY8" fmla="*/ 0 h 3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14" h="32738">
                            <a:moveTo>
                              <a:pt x="3477" y="0"/>
                            </a:moveTo>
                            <a:cubicBezTo>
                              <a:pt x="5627" y="-13"/>
                              <a:pt x="8990" y="5358"/>
                              <a:pt x="11140" y="5345"/>
                            </a:cubicBezTo>
                            <a:lnTo>
                              <a:pt x="18127" y="0"/>
                            </a:lnTo>
                            <a:cubicBezTo>
                              <a:pt x="20046" y="0"/>
                              <a:pt x="21467" y="7359"/>
                              <a:pt x="21602" y="10800"/>
                            </a:cubicBezTo>
                            <a:cubicBezTo>
                              <a:pt x="21737" y="14241"/>
                              <a:pt x="20781" y="20332"/>
                              <a:pt x="18935" y="20645"/>
                            </a:cubicBezTo>
                            <a:cubicBezTo>
                              <a:pt x="17089" y="19048"/>
                              <a:pt x="13035" y="27166"/>
                              <a:pt x="10526" y="32738"/>
                            </a:cubicBezTo>
                            <a:cubicBezTo>
                              <a:pt x="7613" y="27803"/>
                              <a:pt x="4827" y="20958"/>
                              <a:pt x="3073" y="20645"/>
                            </a:cubicBezTo>
                            <a:cubicBezTo>
                              <a:pt x="1154" y="20645"/>
                              <a:pt x="-65" y="14241"/>
                              <a:pt x="2" y="10800"/>
                            </a:cubicBezTo>
                            <a:cubicBezTo>
                              <a:pt x="69" y="7359"/>
                              <a:pt x="1558" y="0"/>
                              <a:pt x="347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4194261" y="3268089"/>
                        <a:ext cx="236188" cy="571806"/>
                        <a:chOff x="4194261" y="3268089"/>
                        <a:chExt cx="236188" cy="571806"/>
                      </a:xfrm>
                      <a:grpFill/>
                    </p:grpSpPr>
                    <p:sp>
                      <p:nvSpPr>
                        <p:cNvPr id="76" name="Oval 75"/>
                        <p:cNvSpPr/>
                        <p:nvPr/>
                      </p:nvSpPr>
                      <p:spPr>
                        <a:xfrm>
                          <a:off x="4254014" y="3268089"/>
                          <a:ext cx="119957" cy="1205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p:cNvSpPr/>
                        <p:nvPr/>
                      </p:nvSpPr>
                      <p:spPr>
                        <a:xfrm>
                          <a:off x="4252282" y="3475482"/>
                          <a:ext cx="121690" cy="17221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rot="20045895">
                          <a:off x="4194543" y="3408249"/>
                          <a:ext cx="105256" cy="79270"/>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rot="5400000">
                          <a:off x="4153990" y="3695884"/>
                          <a:ext cx="242302" cy="45719"/>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rot="5400000">
                          <a:off x="4229960" y="3694805"/>
                          <a:ext cx="242302" cy="45719"/>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rot="5400000">
                          <a:off x="4326973" y="3500405"/>
                          <a:ext cx="159537" cy="47415"/>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p:cNvSpPr/>
                        <p:nvPr/>
                      </p:nvSpPr>
                      <p:spPr>
                        <a:xfrm rot="5400000">
                          <a:off x="4137353" y="3501253"/>
                          <a:ext cx="159536" cy="45719"/>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rot="2169889">
                          <a:off x="4324899" y="3408249"/>
                          <a:ext cx="105256" cy="79270"/>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 name="Group 44"/>
                    <p:cNvGrpSpPr/>
                    <p:nvPr/>
                  </p:nvGrpSpPr>
                  <p:grpSpPr>
                    <a:xfrm>
                      <a:off x="3274140" y="3794173"/>
                      <a:ext cx="275636" cy="484612"/>
                      <a:chOff x="3140641" y="3738579"/>
                      <a:chExt cx="291545" cy="511576"/>
                    </a:xfrm>
                    <a:solidFill>
                      <a:srgbClr val="173A64"/>
                    </a:solidFill>
                  </p:grpSpPr>
                  <p:sp>
                    <p:nvSpPr>
                      <p:cNvPr id="59" name="Rounded Rectangle 58"/>
                      <p:cNvSpPr/>
                      <p:nvPr/>
                    </p:nvSpPr>
                    <p:spPr>
                      <a:xfrm rot="3155887">
                        <a:off x="3229128" y="4042501"/>
                        <a:ext cx="155194" cy="45719"/>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rot="9079722">
                        <a:off x="3153976" y="3879460"/>
                        <a:ext cx="102790" cy="45719"/>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p:cNvGrpSpPr/>
                      <p:nvPr/>
                    </p:nvGrpSpPr>
                    <p:grpSpPr>
                      <a:xfrm>
                        <a:off x="3140641" y="3738579"/>
                        <a:ext cx="291545" cy="511576"/>
                        <a:chOff x="3140641" y="3738579"/>
                        <a:chExt cx="291545" cy="511576"/>
                      </a:xfrm>
                      <a:grpFill/>
                    </p:grpSpPr>
                    <p:sp>
                      <p:nvSpPr>
                        <p:cNvPr id="62" name="Oval 61"/>
                        <p:cNvSpPr/>
                        <p:nvPr/>
                      </p:nvSpPr>
                      <p:spPr>
                        <a:xfrm>
                          <a:off x="3221090" y="3738579"/>
                          <a:ext cx="119957" cy="1179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4909697">
                          <a:off x="3170957" y="4053229"/>
                          <a:ext cx="125152" cy="45719"/>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rot="7487296">
                          <a:off x="3126488" y="4142813"/>
                          <a:ext cx="151333" cy="45719"/>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rot="5400000">
                          <a:off x="3269191" y="4151629"/>
                          <a:ext cx="151333" cy="45719"/>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rot="282971">
                          <a:off x="3207432" y="3913138"/>
                          <a:ext cx="100043" cy="13759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rot="6256852">
                          <a:off x="3096528" y="3949675"/>
                          <a:ext cx="133945" cy="45719"/>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rot="12076147">
                          <a:off x="3346419" y="3994831"/>
                          <a:ext cx="85767" cy="45719"/>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rot="14823197">
                          <a:off x="3257538" y="3926763"/>
                          <a:ext cx="162953" cy="49313"/>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rminator 73"/>
                        <p:cNvSpPr/>
                        <p:nvPr/>
                      </p:nvSpPr>
                      <p:spPr>
                        <a:xfrm rot="421867">
                          <a:off x="3211974" y="3870974"/>
                          <a:ext cx="102891" cy="114965"/>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704"/>
                            <a:gd name="connsiteX1" fmla="*/ 18127 w 21602"/>
                            <a:gd name="connsiteY1" fmla="*/ 0 h 21704"/>
                            <a:gd name="connsiteX2" fmla="*/ 21602 w 21602"/>
                            <a:gd name="connsiteY2" fmla="*/ 10800 h 21704"/>
                            <a:gd name="connsiteX3" fmla="*/ 18127 w 21602"/>
                            <a:gd name="connsiteY3" fmla="*/ 21600 h 21704"/>
                            <a:gd name="connsiteX4" fmla="*/ 10526 w 21602"/>
                            <a:gd name="connsiteY4" fmla="*/ 21276 h 21704"/>
                            <a:gd name="connsiteX5" fmla="*/ 3073 w 21602"/>
                            <a:gd name="connsiteY5" fmla="*/ 20645 h 21704"/>
                            <a:gd name="connsiteX6" fmla="*/ 2 w 21602"/>
                            <a:gd name="connsiteY6" fmla="*/ 10800 h 21704"/>
                            <a:gd name="connsiteX7" fmla="*/ 3477 w 21602"/>
                            <a:gd name="connsiteY7" fmla="*/ 0 h 21704"/>
                            <a:gd name="connsiteX0" fmla="*/ 3477 w 21602"/>
                            <a:gd name="connsiteY0" fmla="*/ 0 h 21704"/>
                            <a:gd name="connsiteX1" fmla="*/ 18127 w 21602"/>
                            <a:gd name="connsiteY1" fmla="*/ 0 h 21704"/>
                            <a:gd name="connsiteX2" fmla="*/ 21602 w 21602"/>
                            <a:gd name="connsiteY2" fmla="*/ 10800 h 21704"/>
                            <a:gd name="connsiteX3" fmla="*/ 18127 w 21602"/>
                            <a:gd name="connsiteY3" fmla="*/ 21600 h 21704"/>
                            <a:gd name="connsiteX4" fmla="*/ 10526 w 21602"/>
                            <a:gd name="connsiteY4" fmla="*/ 21276 h 21704"/>
                            <a:gd name="connsiteX5" fmla="*/ 3073 w 21602"/>
                            <a:gd name="connsiteY5" fmla="*/ 20645 h 21704"/>
                            <a:gd name="connsiteX6" fmla="*/ 2 w 21602"/>
                            <a:gd name="connsiteY6" fmla="*/ 10800 h 21704"/>
                            <a:gd name="connsiteX7" fmla="*/ 3477 w 21602"/>
                            <a:gd name="connsiteY7" fmla="*/ 0 h 21704"/>
                            <a:gd name="connsiteX0" fmla="*/ 3477 w 21602"/>
                            <a:gd name="connsiteY0" fmla="*/ 0 h 21616"/>
                            <a:gd name="connsiteX1" fmla="*/ 18127 w 21602"/>
                            <a:gd name="connsiteY1" fmla="*/ 0 h 21616"/>
                            <a:gd name="connsiteX2" fmla="*/ 21602 w 21602"/>
                            <a:gd name="connsiteY2" fmla="*/ 10800 h 21616"/>
                            <a:gd name="connsiteX3" fmla="*/ 18127 w 21602"/>
                            <a:gd name="connsiteY3" fmla="*/ 21600 h 21616"/>
                            <a:gd name="connsiteX4" fmla="*/ 10526 w 21602"/>
                            <a:gd name="connsiteY4" fmla="*/ 21276 h 21616"/>
                            <a:gd name="connsiteX5" fmla="*/ 3073 w 21602"/>
                            <a:gd name="connsiteY5" fmla="*/ 20645 h 21616"/>
                            <a:gd name="connsiteX6" fmla="*/ 2 w 21602"/>
                            <a:gd name="connsiteY6" fmla="*/ 10800 h 21616"/>
                            <a:gd name="connsiteX7" fmla="*/ 3477 w 21602"/>
                            <a:gd name="connsiteY7" fmla="*/ 0 h 21616"/>
                            <a:gd name="connsiteX0" fmla="*/ 3477 w 21602"/>
                            <a:gd name="connsiteY0" fmla="*/ 0 h 21610"/>
                            <a:gd name="connsiteX1" fmla="*/ 18127 w 21602"/>
                            <a:gd name="connsiteY1" fmla="*/ 0 h 21610"/>
                            <a:gd name="connsiteX2" fmla="*/ 21602 w 21602"/>
                            <a:gd name="connsiteY2" fmla="*/ 10800 h 21610"/>
                            <a:gd name="connsiteX3" fmla="*/ 18127 w 21602"/>
                            <a:gd name="connsiteY3" fmla="*/ 21600 h 21610"/>
                            <a:gd name="connsiteX4" fmla="*/ 10526 w 21602"/>
                            <a:gd name="connsiteY4" fmla="*/ 21276 h 21610"/>
                            <a:gd name="connsiteX5" fmla="*/ 3073 w 21602"/>
                            <a:gd name="connsiteY5" fmla="*/ 20645 h 21610"/>
                            <a:gd name="connsiteX6" fmla="*/ 2 w 21602"/>
                            <a:gd name="connsiteY6" fmla="*/ 10800 h 21610"/>
                            <a:gd name="connsiteX7" fmla="*/ 3477 w 21602"/>
                            <a:gd name="connsiteY7" fmla="*/ 0 h 21610"/>
                            <a:gd name="connsiteX0" fmla="*/ 3477 w 21602"/>
                            <a:gd name="connsiteY0" fmla="*/ 0 h 21616"/>
                            <a:gd name="connsiteX1" fmla="*/ 18127 w 21602"/>
                            <a:gd name="connsiteY1" fmla="*/ 0 h 21616"/>
                            <a:gd name="connsiteX2" fmla="*/ 21602 w 21602"/>
                            <a:gd name="connsiteY2" fmla="*/ 10800 h 21616"/>
                            <a:gd name="connsiteX3" fmla="*/ 18127 w 21602"/>
                            <a:gd name="connsiteY3" fmla="*/ 21600 h 21616"/>
                            <a:gd name="connsiteX4" fmla="*/ 10526 w 21602"/>
                            <a:gd name="connsiteY4" fmla="*/ 21276 h 21616"/>
                            <a:gd name="connsiteX5" fmla="*/ 3073 w 21602"/>
                            <a:gd name="connsiteY5" fmla="*/ 20645 h 21616"/>
                            <a:gd name="connsiteX6" fmla="*/ 2 w 21602"/>
                            <a:gd name="connsiteY6" fmla="*/ 10800 h 21616"/>
                            <a:gd name="connsiteX7" fmla="*/ 3477 w 21602"/>
                            <a:gd name="connsiteY7" fmla="*/ 0 h 21616"/>
                            <a:gd name="connsiteX0" fmla="*/ 3477 w 21602"/>
                            <a:gd name="connsiteY0" fmla="*/ 0 h 21611"/>
                            <a:gd name="connsiteX1" fmla="*/ 18127 w 21602"/>
                            <a:gd name="connsiteY1" fmla="*/ 0 h 21611"/>
                            <a:gd name="connsiteX2" fmla="*/ 21602 w 21602"/>
                            <a:gd name="connsiteY2" fmla="*/ 10800 h 21611"/>
                            <a:gd name="connsiteX3" fmla="*/ 18127 w 21602"/>
                            <a:gd name="connsiteY3" fmla="*/ 21600 h 21611"/>
                            <a:gd name="connsiteX4" fmla="*/ 10526 w 21602"/>
                            <a:gd name="connsiteY4" fmla="*/ 21276 h 21611"/>
                            <a:gd name="connsiteX5" fmla="*/ 3073 w 21602"/>
                            <a:gd name="connsiteY5" fmla="*/ 20645 h 21611"/>
                            <a:gd name="connsiteX6" fmla="*/ 2 w 21602"/>
                            <a:gd name="connsiteY6" fmla="*/ 10800 h 21611"/>
                            <a:gd name="connsiteX7" fmla="*/ 3477 w 21602"/>
                            <a:gd name="connsiteY7" fmla="*/ 0 h 21611"/>
                            <a:gd name="connsiteX0" fmla="*/ 3477 w 21638"/>
                            <a:gd name="connsiteY0" fmla="*/ 0 h 21276"/>
                            <a:gd name="connsiteX1" fmla="*/ 18127 w 21638"/>
                            <a:gd name="connsiteY1" fmla="*/ 0 h 21276"/>
                            <a:gd name="connsiteX2" fmla="*/ 21602 w 21638"/>
                            <a:gd name="connsiteY2" fmla="*/ 10800 h 21276"/>
                            <a:gd name="connsiteX3" fmla="*/ 19339 w 21638"/>
                            <a:gd name="connsiteY3" fmla="*/ 14914 h 21276"/>
                            <a:gd name="connsiteX4" fmla="*/ 10526 w 21638"/>
                            <a:gd name="connsiteY4" fmla="*/ 21276 h 21276"/>
                            <a:gd name="connsiteX5" fmla="*/ 3073 w 21638"/>
                            <a:gd name="connsiteY5" fmla="*/ 20645 h 21276"/>
                            <a:gd name="connsiteX6" fmla="*/ 2 w 21638"/>
                            <a:gd name="connsiteY6" fmla="*/ 10800 h 21276"/>
                            <a:gd name="connsiteX7" fmla="*/ 3477 w 21638"/>
                            <a:gd name="connsiteY7" fmla="*/ 0 h 21276"/>
                            <a:gd name="connsiteX0" fmla="*/ 3477 w 21638"/>
                            <a:gd name="connsiteY0" fmla="*/ 0 h 21276"/>
                            <a:gd name="connsiteX1" fmla="*/ 18127 w 21638"/>
                            <a:gd name="connsiteY1" fmla="*/ 0 h 21276"/>
                            <a:gd name="connsiteX2" fmla="*/ 21602 w 21638"/>
                            <a:gd name="connsiteY2" fmla="*/ 10800 h 21276"/>
                            <a:gd name="connsiteX3" fmla="*/ 19339 w 21638"/>
                            <a:gd name="connsiteY3" fmla="*/ 20645 h 21276"/>
                            <a:gd name="connsiteX4" fmla="*/ 10526 w 21638"/>
                            <a:gd name="connsiteY4" fmla="*/ 21276 h 21276"/>
                            <a:gd name="connsiteX5" fmla="*/ 3073 w 21638"/>
                            <a:gd name="connsiteY5" fmla="*/ 20645 h 21276"/>
                            <a:gd name="connsiteX6" fmla="*/ 2 w 21638"/>
                            <a:gd name="connsiteY6" fmla="*/ 10800 h 21276"/>
                            <a:gd name="connsiteX7" fmla="*/ 3477 w 21638"/>
                            <a:gd name="connsiteY7" fmla="*/ 0 h 21276"/>
                            <a:gd name="connsiteX0" fmla="*/ 3477 w 21638"/>
                            <a:gd name="connsiteY0" fmla="*/ 0 h 21276"/>
                            <a:gd name="connsiteX1" fmla="*/ 18127 w 21638"/>
                            <a:gd name="connsiteY1" fmla="*/ 0 h 21276"/>
                            <a:gd name="connsiteX2" fmla="*/ 21602 w 21638"/>
                            <a:gd name="connsiteY2" fmla="*/ 10800 h 21276"/>
                            <a:gd name="connsiteX3" fmla="*/ 19339 w 21638"/>
                            <a:gd name="connsiteY3" fmla="*/ 20645 h 21276"/>
                            <a:gd name="connsiteX4" fmla="*/ 10526 w 21638"/>
                            <a:gd name="connsiteY4" fmla="*/ 21276 h 21276"/>
                            <a:gd name="connsiteX5" fmla="*/ 3073 w 21638"/>
                            <a:gd name="connsiteY5" fmla="*/ 20645 h 21276"/>
                            <a:gd name="connsiteX6" fmla="*/ 2 w 21638"/>
                            <a:gd name="connsiteY6" fmla="*/ 10800 h 21276"/>
                            <a:gd name="connsiteX7" fmla="*/ 3477 w 21638"/>
                            <a:gd name="connsiteY7" fmla="*/ 0 h 21276"/>
                            <a:gd name="connsiteX0" fmla="*/ 3477 w 21638"/>
                            <a:gd name="connsiteY0" fmla="*/ 0 h 21276"/>
                            <a:gd name="connsiteX1" fmla="*/ 18127 w 21638"/>
                            <a:gd name="connsiteY1" fmla="*/ 0 h 21276"/>
                            <a:gd name="connsiteX2" fmla="*/ 21602 w 21638"/>
                            <a:gd name="connsiteY2" fmla="*/ 10800 h 21276"/>
                            <a:gd name="connsiteX3" fmla="*/ 19339 w 21638"/>
                            <a:gd name="connsiteY3" fmla="*/ 20645 h 21276"/>
                            <a:gd name="connsiteX4" fmla="*/ 10526 w 21638"/>
                            <a:gd name="connsiteY4" fmla="*/ 21276 h 21276"/>
                            <a:gd name="connsiteX5" fmla="*/ 3073 w 21638"/>
                            <a:gd name="connsiteY5" fmla="*/ 20645 h 21276"/>
                            <a:gd name="connsiteX6" fmla="*/ 2 w 21638"/>
                            <a:gd name="connsiteY6" fmla="*/ 10800 h 21276"/>
                            <a:gd name="connsiteX7" fmla="*/ 3477 w 21638"/>
                            <a:gd name="connsiteY7" fmla="*/ 0 h 21276"/>
                            <a:gd name="connsiteX0" fmla="*/ 3477 w 21604"/>
                            <a:gd name="connsiteY0" fmla="*/ 0 h 21276"/>
                            <a:gd name="connsiteX1" fmla="*/ 18127 w 21604"/>
                            <a:gd name="connsiteY1" fmla="*/ 0 h 21276"/>
                            <a:gd name="connsiteX2" fmla="*/ 21602 w 21604"/>
                            <a:gd name="connsiteY2" fmla="*/ 10800 h 21276"/>
                            <a:gd name="connsiteX3" fmla="*/ 18531 w 21604"/>
                            <a:gd name="connsiteY3" fmla="*/ 16824 h 21276"/>
                            <a:gd name="connsiteX4" fmla="*/ 10526 w 21604"/>
                            <a:gd name="connsiteY4" fmla="*/ 21276 h 21276"/>
                            <a:gd name="connsiteX5" fmla="*/ 3073 w 21604"/>
                            <a:gd name="connsiteY5" fmla="*/ 20645 h 21276"/>
                            <a:gd name="connsiteX6" fmla="*/ 2 w 21604"/>
                            <a:gd name="connsiteY6" fmla="*/ 10800 h 21276"/>
                            <a:gd name="connsiteX7" fmla="*/ 3477 w 21604"/>
                            <a:gd name="connsiteY7" fmla="*/ 0 h 21276"/>
                            <a:gd name="connsiteX0" fmla="*/ 3477 w 21604"/>
                            <a:gd name="connsiteY0" fmla="*/ 0 h 32738"/>
                            <a:gd name="connsiteX1" fmla="*/ 18127 w 21604"/>
                            <a:gd name="connsiteY1" fmla="*/ 0 h 32738"/>
                            <a:gd name="connsiteX2" fmla="*/ 21602 w 21604"/>
                            <a:gd name="connsiteY2" fmla="*/ 10800 h 32738"/>
                            <a:gd name="connsiteX3" fmla="*/ 18531 w 21604"/>
                            <a:gd name="connsiteY3" fmla="*/ 16824 h 32738"/>
                            <a:gd name="connsiteX4" fmla="*/ 10526 w 21604"/>
                            <a:gd name="connsiteY4" fmla="*/ 32738 h 32738"/>
                            <a:gd name="connsiteX5" fmla="*/ 3073 w 21604"/>
                            <a:gd name="connsiteY5" fmla="*/ 20645 h 32738"/>
                            <a:gd name="connsiteX6" fmla="*/ 2 w 21604"/>
                            <a:gd name="connsiteY6" fmla="*/ 10800 h 32738"/>
                            <a:gd name="connsiteX7" fmla="*/ 3477 w 21604"/>
                            <a:gd name="connsiteY7" fmla="*/ 0 h 32738"/>
                            <a:gd name="connsiteX0" fmla="*/ 3477 w 21614"/>
                            <a:gd name="connsiteY0" fmla="*/ 0 h 32738"/>
                            <a:gd name="connsiteX1" fmla="*/ 18127 w 21614"/>
                            <a:gd name="connsiteY1" fmla="*/ 0 h 32738"/>
                            <a:gd name="connsiteX2" fmla="*/ 21602 w 21614"/>
                            <a:gd name="connsiteY2" fmla="*/ 10800 h 32738"/>
                            <a:gd name="connsiteX3" fmla="*/ 18935 w 21614"/>
                            <a:gd name="connsiteY3" fmla="*/ 20645 h 32738"/>
                            <a:gd name="connsiteX4" fmla="*/ 10526 w 21614"/>
                            <a:gd name="connsiteY4" fmla="*/ 32738 h 32738"/>
                            <a:gd name="connsiteX5" fmla="*/ 3073 w 21614"/>
                            <a:gd name="connsiteY5" fmla="*/ 20645 h 32738"/>
                            <a:gd name="connsiteX6" fmla="*/ 2 w 21614"/>
                            <a:gd name="connsiteY6" fmla="*/ 10800 h 32738"/>
                            <a:gd name="connsiteX7" fmla="*/ 3477 w 21614"/>
                            <a:gd name="connsiteY7" fmla="*/ 0 h 32738"/>
                            <a:gd name="connsiteX0" fmla="*/ 3477 w 21614"/>
                            <a:gd name="connsiteY0" fmla="*/ 0 h 32738"/>
                            <a:gd name="connsiteX1" fmla="*/ 10332 w 21614"/>
                            <a:gd name="connsiteY1" fmla="*/ 3326 h 32738"/>
                            <a:gd name="connsiteX2" fmla="*/ 18127 w 21614"/>
                            <a:gd name="connsiteY2" fmla="*/ 0 h 32738"/>
                            <a:gd name="connsiteX3" fmla="*/ 21602 w 21614"/>
                            <a:gd name="connsiteY3" fmla="*/ 10800 h 32738"/>
                            <a:gd name="connsiteX4" fmla="*/ 18935 w 21614"/>
                            <a:gd name="connsiteY4" fmla="*/ 20645 h 32738"/>
                            <a:gd name="connsiteX5" fmla="*/ 10526 w 21614"/>
                            <a:gd name="connsiteY5" fmla="*/ 32738 h 32738"/>
                            <a:gd name="connsiteX6" fmla="*/ 3073 w 21614"/>
                            <a:gd name="connsiteY6" fmla="*/ 20645 h 32738"/>
                            <a:gd name="connsiteX7" fmla="*/ 2 w 21614"/>
                            <a:gd name="connsiteY7" fmla="*/ 10800 h 32738"/>
                            <a:gd name="connsiteX8" fmla="*/ 3477 w 21614"/>
                            <a:gd name="connsiteY8" fmla="*/ 0 h 32738"/>
                            <a:gd name="connsiteX0" fmla="*/ 3477 w 21614"/>
                            <a:gd name="connsiteY0" fmla="*/ 0 h 32738"/>
                            <a:gd name="connsiteX1" fmla="*/ 11140 w 21614"/>
                            <a:gd name="connsiteY1" fmla="*/ 5345 h 32738"/>
                            <a:gd name="connsiteX2" fmla="*/ 18127 w 21614"/>
                            <a:gd name="connsiteY2" fmla="*/ 0 h 32738"/>
                            <a:gd name="connsiteX3" fmla="*/ 21602 w 21614"/>
                            <a:gd name="connsiteY3" fmla="*/ 10800 h 32738"/>
                            <a:gd name="connsiteX4" fmla="*/ 18935 w 21614"/>
                            <a:gd name="connsiteY4" fmla="*/ 20645 h 32738"/>
                            <a:gd name="connsiteX5" fmla="*/ 10526 w 21614"/>
                            <a:gd name="connsiteY5" fmla="*/ 32738 h 32738"/>
                            <a:gd name="connsiteX6" fmla="*/ 3073 w 21614"/>
                            <a:gd name="connsiteY6" fmla="*/ 20645 h 32738"/>
                            <a:gd name="connsiteX7" fmla="*/ 2 w 21614"/>
                            <a:gd name="connsiteY7" fmla="*/ 10800 h 32738"/>
                            <a:gd name="connsiteX8" fmla="*/ 3477 w 21614"/>
                            <a:gd name="connsiteY8" fmla="*/ 0 h 3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14" h="32738">
                              <a:moveTo>
                                <a:pt x="3477" y="0"/>
                              </a:moveTo>
                              <a:cubicBezTo>
                                <a:pt x="5627" y="-13"/>
                                <a:pt x="8990" y="5358"/>
                                <a:pt x="11140" y="5345"/>
                              </a:cubicBezTo>
                              <a:lnTo>
                                <a:pt x="18127" y="0"/>
                              </a:lnTo>
                              <a:cubicBezTo>
                                <a:pt x="20046" y="0"/>
                                <a:pt x="21467" y="7359"/>
                                <a:pt x="21602" y="10800"/>
                              </a:cubicBezTo>
                              <a:cubicBezTo>
                                <a:pt x="21737" y="14241"/>
                                <a:pt x="20781" y="20332"/>
                                <a:pt x="18935" y="20645"/>
                              </a:cubicBezTo>
                              <a:cubicBezTo>
                                <a:pt x="17089" y="19048"/>
                                <a:pt x="13035" y="27166"/>
                                <a:pt x="10526" y="32738"/>
                              </a:cubicBezTo>
                              <a:cubicBezTo>
                                <a:pt x="7613" y="27803"/>
                                <a:pt x="4827" y="20958"/>
                                <a:pt x="3073" y="20645"/>
                              </a:cubicBezTo>
                              <a:cubicBezTo>
                                <a:pt x="1154" y="20645"/>
                                <a:pt x="-65" y="14241"/>
                                <a:pt x="2" y="10800"/>
                              </a:cubicBezTo>
                              <a:cubicBezTo>
                                <a:pt x="69" y="7359"/>
                                <a:pt x="1558" y="0"/>
                                <a:pt x="347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6" name="Group 45"/>
                    <p:cNvGrpSpPr/>
                    <p:nvPr/>
                  </p:nvGrpSpPr>
                  <p:grpSpPr>
                    <a:xfrm flipH="1">
                      <a:off x="5467885" y="3785733"/>
                      <a:ext cx="269540" cy="484612"/>
                      <a:chOff x="3140641" y="3738579"/>
                      <a:chExt cx="291545" cy="511576"/>
                    </a:xfrm>
                    <a:solidFill>
                      <a:srgbClr val="FFA212"/>
                    </a:solidFill>
                  </p:grpSpPr>
                  <p:sp>
                    <p:nvSpPr>
                      <p:cNvPr id="47" name="Rounded Rectangle 46"/>
                      <p:cNvSpPr/>
                      <p:nvPr/>
                    </p:nvSpPr>
                    <p:spPr>
                      <a:xfrm rot="3155887">
                        <a:off x="3229128" y="4042501"/>
                        <a:ext cx="155194" cy="45719"/>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rot="9079722">
                        <a:off x="3153976" y="3879460"/>
                        <a:ext cx="102790" cy="45719"/>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3140641" y="3738579"/>
                        <a:ext cx="291545" cy="511576"/>
                        <a:chOff x="3140641" y="3738579"/>
                        <a:chExt cx="291545" cy="511576"/>
                      </a:xfrm>
                      <a:grpFill/>
                    </p:grpSpPr>
                    <p:sp>
                      <p:nvSpPr>
                        <p:cNvPr id="50" name="Oval 49"/>
                        <p:cNvSpPr/>
                        <p:nvPr/>
                      </p:nvSpPr>
                      <p:spPr>
                        <a:xfrm>
                          <a:off x="3221090" y="3738579"/>
                          <a:ext cx="119957" cy="1179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rot="4909697">
                          <a:off x="3170957" y="4053229"/>
                          <a:ext cx="125152" cy="45719"/>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rot="7487296">
                          <a:off x="3126488" y="4142813"/>
                          <a:ext cx="151333" cy="45719"/>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rot="5400000">
                          <a:off x="3269191" y="4151629"/>
                          <a:ext cx="151333" cy="45719"/>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rot="282971">
                          <a:off x="3207432" y="3913138"/>
                          <a:ext cx="100043" cy="13759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rot="6256852">
                          <a:off x="3096528" y="3949675"/>
                          <a:ext cx="133945" cy="45719"/>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rot="12076147">
                          <a:off x="3346419" y="3994831"/>
                          <a:ext cx="85767" cy="45719"/>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rot="14823197">
                          <a:off x="3257538" y="3926763"/>
                          <a:ext cx="162953" cy="49313"/>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rminator 73"/>
                        <p:cNvSpPr/>
                        <p:nvPr/>
                      </p:nvSpPr>
                      <p:spPr>
                        <a:xfrm rot="421867">
                          <a:off x="3211974" y="3870974"/>
                          <a:ext cx="102891" cy="114965"/>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704"/>
                            <a:gd name="connsiteX1" fmla="*/ 18127 w 21602"/>
                            <a:gd name="connsiteY1" fmla="*/ 0 h 21704"/>
                            <a:gd name="connsiteX2" fmla="*/ 21602 w 21602"/>
                            <a:gd name="connsiteY2" fmla="*/ 10800 h 21704"/>
                            <a:gd name="connsiteX3" fmla="*/ 18127 w 21602"/>
                            <a:gd name="connsiteY3" fmla="*/ 21600 h 21704"/>
                            <a:gd name="connsiteX4" fmla="*/ 10526 w 21602"/>
                            <a:gd name="connsiteY4" fmla="*/ 21276 h 21704"/>
                            <a:gd name="connsiteX5" fmla="*/ 3073 w 21602"/>
                            <a:gd name="connsiteY5" fmla="*/ 20645 h 21704"/>
                            <a:gd name="connsiteX6" fmla="*/ 2 w 21602"/>
                            <a:gd name="connsiteY6" fmla="*/ 10800 h 21704"/>
                            <a:gd name="connsiteX7" fmla="*/ 3477 w 21602"/>
                            <a:gd name="connsiteY7" fmla="*/ 0 h 21704"/>
                            <a:gd name="connsiteX0" fmla="*/ 3477 w 21602"/>
                            <a:gd name="connsiteY0" fmla="*/ 0 h 21704"/>
                            <a:gd name="connsiteX1" fmla="*/ 18127 w 21602"/>
                            <a:gd name="connsiteY1" fmla="*/ 0 h 21704"/>
                            <a:gd name="connsiteX2" fmla="*/ 21602 w 21602"/>
                            <a:gd name="connsiteY2" fmla="*/ 10800 h 21704"/>
                            <a:gd name="connsiteX3" fmla="*/ 18127 w 21602"/>
                            <a:gd name="connsiteY3" fmla="*/ 21600 h 21704"/>
                            <a:gd name="connsiteX4" fmla="*/ 10526 w 21602"/>
                            <a:gd name="connsiteY4" fmla="*/ 21276 h 21704"/>
                            <a:gd name="connsiteX5" fmla="*/ 3073 w 21602"/>
                            <a:gd name="connsiteY5" fmla="*/ 20645 h 21704"/>
                            <a:gd name="connsiteX6" fmla="*/ 2 w 21602"/>
                            <a:gd name="connsiteY6" fmla="*/ 10800 h 21704"/>
                            <a:gd name="connsiteX7" fmla="*/ 3477 w 21602"/>
                            <a:gd name="connsiteY7" fmla="*/ 0 h 21704"/>
                            <a:gd name="connsiteX0" fmla="*/ 3477 w 21602"/>
                            <a:gd name="connsiteY0" fmla="*/ 0 h 21616"/>
                            <a:gd name="connsiteX1" fmla="*/ 18127 w 21602"/>
                            <a:gd name="connsiteY1" fmla="*/ 0 h 21616"/>
                            <a:gd name="connsiteX2" fmla="*/ 21602 w 21602"/>
                            <a:gd name="connsiteY2" fmla="*/ 10800 h 21616"/>
                            <a:gd name="connsiteX3" fmla="*/ 18127 w 21602"/>
                            <a:gd name="connsiteY3" fmla="*/ 21600 h 21616"/>
                            <a:gd name="connsiteX4" fmla="*/ 10526 w 21602"/>
                            <a:gd name="connsiteY4" fmla="*/ 21276 h 21616"/>
                            <a:gd name="connsiteX5" fmla="*/ 3073 w 21602"/>
                            <a:gd name="connsiteY5" fmla="*/ 20645 h 21616"/>
                            <a:gd name="connsiteX6" fmla="*/ 2 w 21602"/>
                            <a:gd name="connsiteY6" fmla="*/ 10800 h 21616"/>
                            <a:gd name="connsiteX7" fmla="*/ 3477 w 21602"/>
                            <a:gd name="connsiteY7" fmla="*/ 0 h 21616"/>
                            <a:gd name="connsiteX0" fmla="*/ 3477 w 21602"/>
                            <a:gd name="connsiteY0" fmla="*/ 0 h 21610"/>
                            <a:gd name="connsiteX1" fmla="*/ 18127 w 21602"/>
                            <a:gd name="connsiteY1" fmla="*/ 0 h 21610"/>
                            <a:gd name="connsiteX2" fmla="*/ 21602 w 21602"/>
                            <a:gd name="connsiteY2" fmla="*/ 10800 h 21610"/>
                            <a:gd name="connsiteX3" fmla="*/ 18127 w 21602"/>
                            <a:gd name="connsiteY3" fmla="*/ 21600 h 21610"/>
                            <a:gd name="connsiteX4" fmla="*/ 10526 w 21602"/>
                            <a:gd name="connsiteY4" fmla="*/ 21276 h 21610"/>
                            <a:gd name="connsiteX5" fmla="*/ 3073 w 21602"/>
                            <a:gd name="connsiteY5" fmla="*/ 20645 h 21610"/>
                            <a:gd name="connsiteX6" fmla="*/ 2 w 21602"/>
                            <a:gd name="connsiteY6" fmla="*/ 10800 h 21610"/>
                            <a:gd name="connsiteX7" fmla="*/ 3477 w 21602"/>
                            <a:gd name="connsiteY7" fmla="*/ 0 h 21610"/>
                            <a:gd name="connsiteX0" fmla="*/ 3477 w 21602"/>
                            <a:gd name="connsiteY0" fmla="*/ 0 h 21616"/>
                            <a:gd name="connsiteX1" fmla="*/ 18127 w 21602"/>
                            <a:gd name="connsiteY1" fmla="*/ 0 h 21616"/>
                            <a:gd name="connsiteX2" fmla="*/ 21602 w 21602"/>
                            <a:gd name="connsiteY2" fmla="*/ 10800 h 21616"/>
                            <a:gd name="connsiteX3" fmla="*/ 18127 w 21602"/>
                            <a:gd name="connsiteY3" fmla="*/ 21600 h 21616"/>
                            <a:gd name="connsiteX4" fmla="*/ 10526 w 21602"/>
                            <a:gd name="connsiteY4" fmla="*/ 21276 h 21616"/>
                            <a:gd name="connsiteX5" fmla="*/ 3073 w 21602"/>
                            <a:gd name="connsiteY5" fmla="*/ 20645 h 21616"/>
                            <a:gd name="connsiteX6" fmla="*/ 2 w 21602"/>
                            <a:gd name="connsiteY6" fmla="*/ 10800 h 21616"/>
                            <a:gd name="connsiteX7" fmla="*/ 3477 w 21602"/>
                            <a:gd name="connsiteY7" fmla="*/ 0 h 21616"/>
                            <a:gd name="connsiteX0" fmla="*/ 3477 w 21602"/>
                            <a:gd name="connsiteY0" fmla="*/ 0 h 21611"/>
                            <a:gd name="connsiteX1" fmla="*/ 18127 w 21602"/>
                            <a:gd name="connsiteY1" fmla="*/ 0 h 21611"/>
                            <a:gd name="connsiteX2" fmla="*/ 21602 w 21602"/>
                            <a:gd name="connsiteY2" fmla="*/ 10800 h 21611"/>
                            <a:gd name="connsiteX3" fmla="*/ 18127 w 21602"/>
                            <a:gd name="connsiteY3" fmla="*/ 21600 h 21611"/>
                            <a:gd name="connsiteX4" fmla="*/ 10526 w 21602"/>
                            <a:gd name="connsiteY4" fmla="*/ 21276 h 21611"/>
                            <a:gd name="connsiteX5" fmla="*/ 3073 w 21602"/>
                            <a:gd name="connsiteY5" fmla="*/ 20645 h 21611"/>
                            <a:gd name="connsiteX6" fmla="*/ 2 w 21602"/>
                            <a:gd name="connsiteY6" fmla="*/ 10800 h 21611"/>
                            <a:gd name="connsiteX7" fmla="*/ 3477 w 21602"/>
                            <a:gd name="connsiteY7" fmla="*/ 0 h 21611"/>
                            <a:gd name="connsiteX0" fmla="*/ 3477 w 21638"/>
                            <a:gd name="connsiteY0" fmla="*/ 0 h 21276"/>
                            <a:gd name="connsiteX1" fmla="*/ 18127 w 21638"/>
                            <a:gd name="connsiteY1" fmla="*/ 0 h 21276"/>
                            <a:gd name="connsiteX2" fmla="*/ 21602 w 21638"/>
                            <a:gd name="connsiteY2" fmla="*/ 10800 h 21276"/>
                            <a:gd name="connsiteX3" fmla="*/ 19339 w 21638"/>
                            <a:gd name="connsiteY3" fmla="*/ 14914 h 21276"/>
                            <a:gd name="connsiteX4" fmla="*/ 10526 w 21638"/>
                            <a:gd name="connsiteY4" fmla="*/ 21276 h 21276"/>
                            <a:gd name="connsiteX5" fmla="*/ 3073 w 21638"/>
                            <a:gd name="connsiteY5" fmla="*/ 20645 h 21276"/>
                            <a:gd name="connsiteX6" fmla="*/ 2 w 21638"/>
                            <a:gd name="connsiteY6" fmla="*/ 10800 h 21276"/>
                            <a:gd name="connsiteX7" fmla="*/ 3477 w 21638"/>
                            <a:gd name="connsiteY7" fmla="*/ 0 h 21276"/>
                            <a:gd name="connsiteX0" fmla="*/ 3477 w 21638"/>
                            <a:gd name="connsiteY0" fmla="*/ 0 h 21276"/>
                            <a:gd name="connsiteX1" fmla="*/ 18127 w 21638"/>
                            <a:gd name="connsiteY1" fmla="*/ 0 h 21276"/>
                            <a:gd name="connsiteX2" fmla="*/ 21602 w 21638"/>
                            <a:gd name="connsiteY2" fmla="*/ 10800 h 21276"/>
                            <a:gd name="connsiteX3" fmla="*/ 19339 w 21638"/>
                            <a:gd name="connsiteY3" fmla="*/ 20645 h 21276"/>
                            <a:gd name="connsiteX4" fmla="*/ 10526 w 21638"/>
                            <a:gd name="connsiteY4" fmla="*/ 21276 h 21276"/>
                            <a:gd name="connsiteX5" fmla="*/ 3073 w 21638"/>
                            <a:gd name="connsiteY5" fmla="*/ 20645 h 21276"/>
                            <a:gd name="connsiteX6" fmla="*/ 2 w 21638"/>
                            <a:gd name="connsiteY6" fmla="*/ 10800 h 21276"/>
                            <a:gd name="connsiteX7" fmla="*/ 3477 w 21638"/>
                            <a:gd name="connsiteY7" fmla="*/ 0 h 21276"/>
                            <a:gd name="connsiteX0" fmla="*/ 3477 w 21638"/>
                            <a:gd name="connsiteY0" fmla="*/ 0 h 21276"/>
                            <a:gd name="connsiteX1" fmla="*/ 18127 w 21638"/>
                            <a:gd name="connsiteY1" fmla="*/ 0 h 21276"/>
                            <a:gd name="connsiteX2" fmla="*/ 21602 w 21638"/>
                            <a:gd name="connsiteY2" fmla="*/ 10800 h 21276"/>
                            <a:gd name="connsiteX3" fmla="*/ 19339 w 21638"/>
                            <a:gd name="connsiteY3" fmla="*/ 20645 h 21276"/>
                            <a:gd name="connsiteX4" fmla="*/ 10526 w 21638"/>
                            <a:gd name="connsiteY4" fmla="*/ 21276 h 21276"/>
                            <a:gd name="connsiteX5" fmla="*/ 3073 w 21638"/>
                            <a:gd name="connsiteY5" fmla="*/ 20645 h 21276"/>
                            <a:gd name="connsiteX6" fmla="*/ 2 w 21638"/>
                            <a:gd name="connsiteY6" fmla="*/ 10800 h 21276"/>
                            <a:gd name="connsiteX7" fmla="*/ 3477 w 21638"/>
                            <a:gd name="connsiteY7" fmla="*/ 0 h 21276"/>
                            <a:gd name="connsiteX0" fmla="*/ 3477 w 21638"/>
                            <a:gd name="connsiteY0" fmla="*/ 0 h 21276"/>
                            <a:gd name="connsiteX1" fmla="*/ 18127 w 21638"/>
                            <a:gd name="connsiteY1" fmla="*/ 0 h 21276"/>
                            <a:gd name="connsiteX2" fmla="*/ 21602 w 21638"/>
                            <a:gd name="connsiteY2" fmla="*/ 10800 h 21276"/>
                            <a:gd name="connsiteX3" fmla="*/ 19339 w 21638"/>
                            <a:gd name="connsiteY3" fmla="*/ 20645 h 21276"/>
                            <a:gd name="connsiteX4" fmla="*/ 10526 w 21638"/>
                            <a:gd name="connsiteY4" fmla="*/ 21276 h 21276"/>
                            <a:gd name="connsiteX5" fmla="*/ 3073 w 21638"/>
                            <a:gd name="connsiteY5" fmla="*/ 20645 h 21276"/>
                            <a:gd name="connsiteX6" fmla="*/ 2 w 21638"/>
                            <a:gd name="connsiteY6" fmla="*/ 10800 h 21276"/>
                            <a:gd name="connsiteX7" fmla="*/ 3477 w 21638"/>
                            <a:gd name="connsiteY7" fmla="*/ 0 h 21276"/>
                            <a:gd name="connsiteX0" fmla="*/ 3477 w 21604"/>
                            <a:gd name="connsiteY0" fmla="*/ 0 h 21276"/>
                            <a:gd name="connsiteX1" fmla="*/ 18127 w 21604"/>
                            <a:gd name="connsiteY1" fmla="*/ 0 h 21276"/>
                            <a:gd name="connsiteX2" fmla="*/ 21602 w 21604"/>
                            <a:gd name="connsiteY2" fmla="*/ 10800 h 21276"/>
                            <a:gd name="connsiteX3" fmla="*/ 18531 w 21604"/>
                            <a:gd name="connsiteY3" fmla="*/ 16824 h 21276"/>
                            <a:gd name="connsiteX4" fmla="*/ 10526 w 21604"/>
                            <a:gd name="connsiteY4" fmla="*/ 21276 h 21276"/>
                            <a:gd name="connsiteX5" fmla="*/ 3073 w 21604"/>
                            <a:gd name="connsiteY5" fmla="*/ 20645 h 21276"/>
                            <a:gd name="connsiteX6" fmla="*/ 2 w 21604"/>
                            <a:gd name="connsiteY6" fmla="*/ 10800 h 21276"/>
                            <a:gd name="connsiteX7" fmla="*/ 3477 w 21604"/>
                            <a:gd name="connsiteY7" fmla="*/ 0 h 21276"/>
                            <a:gd name="connsiteX0" fmla="*/ 3477 w 21604"/>
                            <a:gd name="connsiteY0" fmla="*/ 0 h 32738"/>
                            <a:gd name="connsiteX1" fmla="*/ 18127 w 21604"/>
                            <a:gd name="connsiteY1" fmla="*/ 0 h 32738"/>
                            <a:gd name="connsiteX2" fmla="*/ 21602 w 21604"/>
                            <a:gd name="connsiteY2" fmla="*/ 10800 h 32738"/>
                            <a:gd name="connsiteX3" fmla="*/ 18531 w 21604"/>
                            <a:gd name="connsiteY3" fmla="*/ 16824 h 32738"/>
                            <a:gd name="connsiteX4" fmla="*/ 10526 w 21604"/>
                            <a:gd name="connsiteY4" fmla="*/ 32738 h 32738"/>
                            <a:gd name="connsiteX5" fmla="*/ 3073 w 21604"/>
                            <a:gd name="connsiteY5" fmla="*/ 20645 h 32738"/>
                            <a:gd name="connsiteX6" fmla="*/ 2 w 21604"/>
                            <a:gd name="connsiteY6" fmla="*/ 10800 h 32738"/>
                            <a:gd name="connsiteX7" fmla="*/ 3477 w 21604"/>
                            <a:gd name="connsiteY7" fmla="*/ 0 h 32738"/>
                            <a:gd name="connsiteX0" fmla="*/ 3477 w 21614"/>
                            <a:gd name="connsiteY0" fmla="*/ 0 h 32738"/>
                            <a:gd name="connsiteX1" fmla="*/ 18127 w 21614"/>
                            <a:gd name="connsiteY1" fmla="*/ 0 h 32738"/>
                            <a:gd name="connsiteX2" fmla="*/ 21602 w 21614"/>
                            <a:gd name="connsiteY2" fmla="*/ 10800 h 32738"/>
                            <a:gd name="connsiteX3" fmla="*/ 18935 w 21614"/>
                            <a:gd name="connsiteY3" fmla="*/ 20645 h 32738"/>
                            <a:gd name="connsiteX4" fmla="*/ 10526 w 21614"/>
                            <a:gd name="connsiteY4" fmla="*/ 32738 h 32738"/>
                            <a:gd name="connsiteX5" fmla="*/ 3073 w 21614"/>
                            <a:gd name="connsiteY5" fmla="*/ 20645 h 32738"/>
                            <a:gd name="connsiteX6" fmla="*/ 2 w 21614"/>
                            <a:gd name="connsiteY6" fmla="*/ 10800 h 32738"/>
                            <a:gd name="connsiteX7" fmla="*/ 3477 w 21614"/>
                            <a:gd name="connsiteY7" fmla="*/ 0 h 32738"/>
                            <a:gd name="connsiteX0" fmla="*/ 3477 w 21614"/>
                            <a:gd name="connsiteY0" fmla="*/ 0 h 32738"/>
                            <a:gd name="connsiteX1" fmla="*/ 10332 w 21614"/>
                            <a:gd name="connsiteY1" fmla="*/ 3326 h 32738"/>
                            <a:gd name="connsiteX2" fmla="*/ 18127 w 21614"/>
                            <a:gd name="connsiteY2" fmla="*/ 0 h 32738"/>
                            <a:gd name="connsiteX3" fmla="*/ 21602 w 21614"/>
                            <a:gd name="connsiteY3" fmla="*/ 10800 h 32738"/>
                            <a:gd name="connsiteX4" fmla="*/ 18935 w 21614"/>
                            <a:gd name="connsiteY4" fmla="*/ 20645 h 32738"/>
                            <a:gd name="connsiteX5" fmla="*/ 10526 w 21614"/>
                            <a:gd name="connsiteY5" fmla="*/ 32738 h 32738"/>
                            <a:gd name="connsiteX6" fmla="*/ 3073 w 21614"/>
                            <a:gd name="connsiteY6" fmla="*/ 20645 h 32738"/>
                            <a:gd name="connsiteX7" fmla="*/ 2 w 21614"/>
                            <a:gd name="connsiteY7" fmla="*/ 10800 h 32738"/>
                            <a:gd name="connsiteX8" fmla="*/ 3477 w 21614"/>
                            <a:gd name="connsiteY8" fmla="*/ 0 h 32738"/>
                            <a:gd name="connsiteX0" fmla="*/ 3477 w 21614"/>
                            <a:gd name="connsiteY0" fmla="*/ 0 h 32738"/>
                            <a:gd name="connsiteX1" fmla="*/ 11140 w 21614"/>
                            <a:gd name="connsiteY1" fmla="*/ 5345 h 32738"/>
                            <a:gd name="connsiteX2" fmla="*/ 18127 w 21614"/>
                            <a:gd name="connsiteY2" fmla="*/ 0 h 32738"/>
                            <a:gd name="connsiteX3" fmla="*/ 21602 w 21614"/>
                            <a:gd name="connsiteY3" fmla="*/ 10800 h 32738"/>
                            <a:gd name="connsiteX4" fmla="*/ 18935 w 21614"/>
                            <a:gd name="connsiteY4" fmla="*/ 20645 h 32738"/>
                            <a:gd name="connsiteX5" fmla="*/ 10526 w 21614"/>
                            <a:gd name="connsiteY5" fmla="*/ 32738 h 32738"/>
                            <a:gd name="connsiteX6" fmla="*/ 3073 w 21614"/>
                            <a:gd name="connsiteY6" fmla="*/ 20645 h 32738"/>
                            <a:gd name="connsiteX7" fmla="*/ 2 w 21614"/>
                            <a:gd name="connsiteY7" fmla="*/ 10800 h 32738"/>
                            <a:gd name="connsiteX8" fmla="*/ 3477 w 21614"/>
                            <a:gd name="connsiteY8" fmla="*/ 0 h 3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14" h="32738">
                              <a:moveTo>
                                <a:pt x="3477" y="0"/>
                              </a:moveTo>
                              <a:cubicBezTo>
                                <a:pt x="5627" y="-13"/>
                                <a:pt x="8990" y="5358"/>
                                <a:pt x="11140" y="5345"/>
                              </a:cubicBezTo>
                              <a:lnTo>
                                <a:pt x="18127" y="0"/>
                              </a:lnTo>
                              <a:cubicBezTo>
                                <a:pt x="20046" y="0"/>
                                <a:pt x="21467" y="7359"/>
                                <a:pt x="21602" y="10800"/>
                              </a:cubicBezTo>
                              <a:cubicBezTo>
                                <a:pt x="21737" y="14241"/>
                                <a:pt x="20781" y="20332"/>
                                <a:pt x="18935" y="20645"/>
                              </a:cubicBezTo>
                              <a:cubicBezTo>
                                <a:pt x="17089" y="19048"/>
                                <a:pt x="13035" y="27166"/>
                                <a:pt x="10526" y="32738"/>
                              </a:cubicBezTo>
                              <a:cubicBezTo>
                                <a:pt x="7613" y="27803"/>
                                <a:pt x="4827" y="20958"/>
                                <a:pt x="3073" y="20645"/>
                              </a:cubicBezTo>
                              <a:cubicBezTo>
                                <a:pt x="1154" y="20645"/>
                                <a:pt x="-65" y="14241"/>
                                <a:pt x="2" y="10800"/>
                              </a:cubicBezTo>
                              <a:cubicBezTo>
                                <a:pt x="69" y="7359"/>
                                <a:pt x="1558" y="0"/>
                                <a:pt x="347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10" name="TextBox 309"/>
                  <p:cNvSpPr txBox="1"/>
                  <p:nvPr/>
                </p:nvSpPr>
                <p:spPr>
                  <a:xfrm>
                    <a:off x="1059348" y="3538173"/>
                    <a:ext cx="2349575" cy="1184940"/>
                  </a:xfrm>
                  <a:prstGeom prst="rect">
                    <a:avLst/>
                  </a:prstGeom>
                  <a:noFill/>
                </p:spPr>
                <p:txBody>
                  <a:bodyPr wrap="square" rtlCol="0">
                    <a:spAutoFit/>
                  </a:bodyPr>
                  <a:lstStyle/>
                  <a:p>
                    <a:pPr>
                      <a:spcAft>
                        <a:spcPts val="600"/>
                      </a:spcAft>
                    </a:pPr>
                    <a:r>
                      <a:rPr lang="en-US" sz="2400" dirty="0">
                        <a:solidFill>
                          <a:srgbClr val="173A64"/>
                        </a:solidFill>
                        <a:latin typeface="DIN Alternate" charset="0"/>
                        <a:ea typeface="DIN Alternate" charset="0"/>
                        <a:cs typeface="DIN Alternate" charset="0"/>
                      </a:rPr>
                      <a:t>0.33%</a:t>
                    </a:r>
                  </a:p>
                  <a:p>
                    <a:r>
                      <a:rPr lang="en-US" sz="1400" cap="all" spc="100" dirty="0">
                        <a:solidFill>
                          <a:srgbClr val="0C233F"/>
                        </a:solidFill>
                      </a:rPr>
                      <a:t>Reported </a:t>
                    </a:r>
                  </a:p>
                  <a:p>
                    <a:r>
                      <a:rPr lang="en-US" sz="1400" cap="all" spc="100" dirty="0">
                        <a:solidFill>
                          <a:srgbClr val="0C233F"/>
                        </a:solidFill>
                      </a:rPr>
                      <a:t>Hospital </a:t>
                    </a:r>
                  </a:p>
                  <a:p>
                    <a:r>
                      <a:rPr lang="en-US" sz="1400" cap="all" spc="100" dirty="0">
                        <a:solidFill>
                          <a:srgbClr val="0C233F"/>
                        </a:solidFill>
                      </a:rPr>
                      <a:t>readmission in </a:t>
                    </a:r>
                    <a:r>
                      <a:rPr lang="en-US" sz="1400" cap="all" spc="100" dirty="0">
                        <a:solidFill>
                          <a:srgbClr val="173A64"/>
                        </a:solidFill>
                      </a:rPr>
                      <a:t>7 days</a:t>
                    </a:r>
                  </a:p>
                </p:txBody>
              </p:sp>
              <p:sp>
                <p:nvSpPr>
                  <p:cNvPr id="311" name="TextBox 310"/>
                  <p:cNvSpPr txBox="1"/>
                  <p:nvPr/>
                </p:nvSpPr>
                <p:spPr>
                  <a:xfrm>
                    <a:off x="5474626" y="3541901"/>
                    <a:ext cx="2549803" cy="1184940"/>
                  </a:xfrm>
                  <a:prstGeom prst="rect">
                    <a:avLst/>
                  </a:prstGeom>
                  <a:noFill/>
                </p:spPr>
                <p:txBody>
                  <a:bodyPr wrap="square" rtlCol="0">
                    <a:spAutoFit/>
                  </a:bodyPr>
                  <a:lstStyle/>
                  <a:p>
                    <a:pPr algn="r">
                      <a:spcAft>
                        <a:spcPts val="600"/>
                      </a:spcAft>
                    </a:pPr>
                    <a:r>
                      <a:rPr lang="en-US" sz="2400" dirty="0">
                        <a:solidFill>
                          <a:srgbClr val="FFA212"/>
                        </a:solidFill>
                        <a:latin typeface="DIN Alternate" charset="0"/>
                        <a:ea typeface="DIN Alternate" charset="0"/>
                        <a:cs typeface="DIN Alternate" charset="0"/>
                      </a:rPr>
                      <a:t>     0.17%</a:t>
                    </a:r>
                  </a:p>
                  <a:p>
                    <a:pPr algn="r"/>
                    <a:r>
                      <a:rPr lang="en-US" sz="1400" cap="all" spc="100" dirty="0">
                        <a:solidFill>
                          <a:srgbClr val="0C233F"/>
                        </a:solidFill>
                      </a:rPr>
                      <a:t>Reported </a:t>
                    </a:r>
                  </a:p>
                  <a:p>
                    <a:pPr algn="r"/>
                    <a:r>
                      <a:rPr lang="en-US" sz="1400" cap="all" spc="100" dirty="0">
                        <a:solidFill>
                          <a:srgbClr val="0C233F"/>
                        </a:solidFill>
                      </a:rPr>
                      <a:t>Hospital </a:t>
                    </a:r>
                  </a:p>
                  <a:p>
                    <a:pPr algn="r"/>
                    <a:r>
                      <a:rPr lang="en-US" sz="1400" cap="all" spc="100" dirty="0">
                        <a:solidFill>
                          <a:srgbClr val="0C233F"/>
                        </a:solidFill>
                      </a:rPr>
                      <a:t>readmission in 8-14 days</a:t>
                    </a:r>
                  </a:p>
                </p:txBody>
              </p:sp>
              <p:grpSp>
                <p:nvGrpSpPr>
                  <p:cNvPr id="38" name="Group 37"/>
                  <p:cNvGrpSpPr/>
                  <p:nvPr/>
                </p:nvGrpSpPr>
                <p:grpSpPr>
                  <a:xfrm>
                    <a:off x="582175" y="3257437"/>
                    <a:ext cx="7988492" cy="252812"/>
                    <a:chOff x="582175" y="3140795"/>
                    <a:chExt cx="7988492" cy="252812"/>
                  </a:xfrm>
                </p:grpSpPr>
                <p:sp>
                  <p:nvSpPr>
                    <p:cNvPr id="345" name="Round Diagonal Corner Rectangle 344"/>
                    <p:cNvSpPr/>
                    <p:nvPr/>
                  </p:nvSpPr>
                  <p:spPr>
                    <a:xfrm>
                      <a:off x="5246167" y="3140795"/>
                      <a:ext cx="3324500" cy="252812"/>
                    </a:xfrm>
                    <a:prstGeom prst="round2DiagRect">
                      <a:avLst/>
                    </a:prstGeom>
                    <a:gradFill flip="none" rotWithShape="1">
                      <a:gsLst>
                        <a:gs pos="45500">
                          <a:srgbClr val="FFA212">
                            <a:alpha val="35000"/>
                          </a:srgbClr>
                        </a:gs>
                        <a:gs pos="0">
                          <a:srgbClr val="FFA212">
                            <a:alpha val="8000"/>
                          </a:srgbClr>
                        </a:gs>
                        <a:gs pos="93000">
                          <a:srgbClr val="FFA212"/>
                        </a:gs>
                        <a:gs pos="85000">
                          <a:srgbClr val="FFA212">
                            <a:alpha val="57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cap="all" spc="200" dirty="0"/>
                    </a:p>
                  </p:txBody>
                </p:sp>
                <p:sp>
                  <p:nvSpPr>
                    <p:cNvPr id="333" name="Round Diagonal Corner Rectangle 332"/>
                    <p:cNvSpPr/>
                    <p:nvPr/>
                  </p:nvSpPr>
                  <p:spPr>
                    <a:xfrm flipV="1">
                      <a:off x="582175" y="3140795"/>
                      <a:ext cx="3244472" cy="249590"/>
                    </a:xfrm>
                    <a:prstGeom prst="round2DiagRect">
                      <a:avLst/>
                    </a:prstGeom>
                    <a:gradFill>
                      <a:gsLst>
                        <a:gs pos="18000">
                          <a:srgbClr val="173A64">
                            <a:alpha val="37000"/>
                          </a:srgbClr>
                        </a:gs>
                        <a:gs pos="36000">
                          <a:srgbClr val="173A64">
                            <a:alpha val="58000"/>
                          </a:srgbClr>
                        </a:gs>
                        <a:gs pos="0">
                          <a:srgbClr val="173A64">
                            <a:alpha val="13000"/>
                          </a:srgbClr>
                        </a:gs>
                        <a:gs pos="93000">
                          <a:srgbClr val="173A64"/>
                        </a:gs>
                        <a:gs pos="85000">
                          <a:srgbClr val="173A64">
                            <a:alpha val="84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200" cap="all" spc="200" dirty="0"/>
                    </a:p>
                  </p:txBody>
                </p:sp>
              </p:grpSp>
              <p:grpSp>
                <p:nvGrpSpPr>
                  <p:cNvPr id="40" name="Group 39"/>
                  <p:cNvGrpSpPr/>
                  <p:nvPr/>
                </p:nvGrpSpPr>
                <p:grpSpPr>
                  <a:xfrm>
                    <a:off x="578504" y="4854690"/>
                    <a:ext cx="7992163" cy="267190"/>
                    <a:chOff x="578504" y="4738048"/>
                    <a:chExt cx="7992163" cy="267190"/>
                  </a:xfrm>
                </p:grpSpPr>
                <p:sp>
                  <p:nvSpPr>
                    <p:cNvPr id="8" name="Round Diagonal Corner Rectangle 7"/>
                    <p:cNvSpPr/>
                    <p:nvPr/>
                  </p:nvSpPr>
                  <p:spPr>
                    <a:xfrm>
                      <a:off x="5239207" y="4739500"/>
                      <a:ext cx="3331460" cy="265738"/>
                    </a:xfrm>
                    <a:prstGeom prst="round2DiagRect">
                      <a:avLst/>
                    </a:prstGeom>
                    <a:gradFill>
                      <a:gsLst>
                        <a:gs pos="45500">
                          <a:srgbClr val="FFA212">
                            <a:alpha val="35000"/>
                          </a:srgbClr>
                        </a:gs>
                        <a:gs pos="0">
                          <a:srgbClr val="FFA212">
                            <a:alpha val="8000"/>
                          </a:srgbClr>
                        </a:gs>
                        <a:gs pos="93000">
                          <a:srgbClr val="FFA212"/>
                        </a:gs>
                        <a:gs pos="85000">
                          <a:srgbClr val="FFA212">
                            <a:alpha val="5700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cap="all" spc="200" dirty="0"/>
                    </a:p>
                  </p:txBody>
                </p:sp>
                <p:sp>
                  <p:nvSpPr>
                    <p:cNvPr id="346" name="Round Diagonal Corner Rectangle 345"/>
                    <p:cNvSpPr/>
                    <p:nvPr/>
                  </p:nvSpPr>
                  <p:spPr>
                    <a:xfrm flipV="1">
                      <a:off x="578504" y="4738048"/>
                      <a:ext cx="3285011" cy="249590"/>
                    </a:xfrm>
                    <a:prstGeom prst="round2DiagRect">
                      <a:avLst/>
                    </a:prstGeom>
                    <a:gradFill>
                      <a:gsLst>
                        <a:gs pos="18000">
                          <a:srgbClr val="173A64">
                            <a:alpha val="37000"/>
                          </a:srgbClr>
                        </a:gs>
                        <a:gs pos="36000">
                          <a:srgbClr val="173A64">
                            <a:alpha val="58000"/>
                          </a:srgbClr>
                        </a:gs>
                        <a:gs pos="0">
                          <a:srgbClr val="173A64">
                            <a:alpha val="13000"/>
                          </a:srgbClr>
                        </a:gs>
                        <a:gs pos="93000">
                          <a:srgbClr val="173A64"/>
                        </a:gs>
                        <a:gs pos="85000">
                          <a:srgbClr val="173A64">
                            <a:alpha val="84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200" cap="all" spc="200" dirty="0"/>
                    </a:p>
                  </p:txBody>
                </p:sp>
              </p:grpSp>
              <p:grpSp>
                <p:nvGrpSpPr>
                  <p:cNvPr id="44" name="Group 43"/>
                  <p:cNvGrpSpPr/>
                  <p:nvPr/>
                </p:nvGrpSpPr>
                <p:grpSpPr>
                  <a:xfrm>
                    <a:off x="3746610" y="4827542"/>
                    <a:ext cx="1563870" cy="354058"/>
                    <a:chOff x="3746610" y="4734862"/>
                    <a:chExt cx="1563870" cy="354058"/>
                  </a:xfrm>
                </p:grpSpPr>
                <p:sp>
                  <p:nvSpPr>
                    <p:cNvPr id="343" name="Rectangle 333"/>
                    <p:cNvSpPr/>
                    <p:nvPr/>
                  </p:nvSpPr>
                  <p:spPr>
                    <a:xfrm rot="10800000" flipH="1">
                      <a:off x="3746610" y="4737447"/>
                      <a:ext cx="796049" cy="351473"/>
                    </a:xfrm>
                    <a:custGeom>
                      <a:avLst/>
                      <a:gdLst>
                        <a:gd name="connsiteX0" fmla="*/ 0 w 1009491"/>
                        <a:gd name="connsiteY0" fmla="*/ 0 h 278733"/>
                        <a:gd name="connsiteX1" fmla="*/ 1009491 w 1009491"/>
                        <a:gd name="connsiteY1" fmla="*/ 0 h 278733"/>
                        <a:gd name="connsiteX2" fmla="*/ 1009491 w 1009491"/>
                        <a:gd name="connsiteY2" fmla="*/ 278733 h 278733"/>
                        <a:gd name="connsiteX3" fmla="*/ 0 w 1009491"/>
                        <a:gd name="connsiteY3" fmla="*/ 278733 h 278733"/>
                        <a:gd name="connsiteX4" fmla="*/ 0 w 1009491"/>
                        <a:gd name="connsiteY4" fmla="*/ 0 h 278733"/>
                        <a:gd name="connsiteX0" fmla="*/ 0 w 1009491"/>
                        <a:gd name="connsiteY0" fmla="*/ 0 h 285660"/>
                        <a:gd name="connsiteX1" fmla="*/ 1009491 w 1009491"/>
                        <a:gd name="connsiteY1" fmla="*/ 6927 h 285660"/>
                        <a:gd name="connsiteX2" fmla="*/ 1009491 w 1009491"/>
                        <a:gd name="connsiteY2" fmla="*/ 285660 h 285660"/>
                        <a:gd name="connsiteX3" fmla="*/ 0 w 1009491"/>
                        <a:gd name="connsiteY3" fmla="*/ 285660 h 285660"/>
                        <a:gd name="connsiteX4" fmla="*/ 0 w 1009491"/>
                        <a:gd name="connsiteY4" fmla="*/ 0 h 285660"/>
                        <a:gd name="connsiteX0" fmla="*/ 0 w 1023346"/>
                        <a:gd name="connsiteY0" fmla="*/ 0 h 278733"/>
                        <a:gd name="connsiteX1" fmla="*/ 1023346 w 1023346"/>
                        <a:gd name="connsiteY1" fmla="*/ 0 h 278733"/>
                        <a:gd name="connsiteX2" fmla="*/ 1023346 w 1023346"/>
                        <a:gd name="connsiteY2" fmla="*/ 278733 h 278733"/>
                        <a:gd name="connsiteX3" fmla="*/ 13855 w 1023346"/>
                        <a:gd name="connsiteY3" fmla="*/ 278733 h 278733"/>
                        <a:gd name="connsiteX4" fmla="*/ 0 w 1023346"/>
                        <a:gd name="connsiteY4" fmla="*/ 0 h 278733"/>
                        <a:gd name="connsiteX0" fmla="*/ 0 w 1009491"/>
                        <a:gd name="connsiteY0" fmla="*/ 20782 h 278733"/>
                        <a:gd name="connsiteX1" fmla="*/ 1009491 w 1009491"/>
                        <a:gd name="connsiteY1" fmla="*/ 0 h 278733"/>
                        <a:gd name="connsiteX2" fmla="*/ 1009491 w 1009491"/>
                        <a:gd name="connsiteY2" fmla="*/ 278733 h 278733"/>
                        <a:gd name="connsiteX3" fmla="*/ 0 w 1009491"/>
                        <a:gd name="connsiteY3" fmla="*/ 278733 h 278733"/>
                        <a:gd name="connsiteX4" fmla="*/ 0 w 1009491"/>
                        <a:gd name="connsiteY4" fmla="*/ 20782 h 278733"/>
                        <a:gd name="connsiteX0" fmla="*/ 0 w 1009491"/>
                        <a:gd name="connsiteY0" fmla="*/ 23498 h 281449"/>
                        <a:gd name="connsiteX1" fmla="*/ 1009491 w 1009491"/>
                        <a:gd name="connsiteY1" fmla="*/ 2716 h 281449"/>
                        <a:gd name="connsiteX2" fmla="*/ 1009491 w 1009491"/>
                        <a:gd name="connsiteY2" fmla="*/ 281449 h 281449"/>
                        <a:gd name="connsiteX3" fmla="*/ 0 w 1009491"/>
                        <a:gd name="connsiteY3" fmla="*/ 281449 h 281449"/>
                        <a:gd name="connsiteX4" fmla="*/ 0 w 1009491"/>
                        <a:gd name="connsiteY4" fmla="*/ 23498 h 281449"/>
                        <a:gd name="connsiteX0" fmla="*/ 0 w 1009491"/>
                        <a:gd name="connsiteY0" fmla="*/ 48129 h 306080"/>
                        <a:gd name="connsiteX1" fmla="*/ 1009491 w 1009491"/>
                        <a:gd name="connsiteY1" fmla="*/ 27347 h 306080"/>
                        <a:gd name="connsiteX2" fmla="*/ 1009491 w 1009491"/>
                        <a:gd name="connsiteY2" fmla="*/ 306080 h 306080"/>
                        <a:gd name="connsiteX3" fmla="*/ 0 w 1009491"/>
                        <a:gd name="connsiteY3" fmla="*/ 306080 h 306080"/>
                        <a:gd name="connsiteX4" fmla="*/ 0 w 1009491"/>
                        <a:gd name="connsiteY4" fmla="*/ 48129 h 306080"/>
                        <a:gd name="connsiteX0" fmla="*/ 0 w 1009491"/>
                        <a:gd name="connsiteY0" fmla="*/ 84282 h 342233"/>
                        <a:gd name="connsiteX1" fmla="*/ 1003141 w 1009491"/>
                        <a:gd name="connsiteY1" fmla="*/ 0 h 342233"/>
                        <a:gd name="connsiteX2" fmla="*/ 1009491 w 1009491"/>
                        <a:gd name="connsiteY2" fmla="*/ 342233 h 342233"/>
                        <a:gd name="connsiteX3" fmla="*/ 0 w 1009491"/>
                        <a:gd name="connsiteY3" fmla="*/ 342233 h 342233"/>
                        <a:gd name="connsiteX4" fmla="*/ 0 w 1009491"/>
                        <a:gd name="connsiteY4" fmla="*/ 84282 h 342233"/>
                        <a:gd name="connsiteX0" fmla="*/ 0 w 1009491"/>
                        <a:gd name="connsiteY0" fmla="*/ 98486 h 356437"/>
                        <a:gd name="connsiteX1" fmla="*/ 1003141 w 1009491"/>
                        <a:gd name="connsiteY1" fmla="*/ 14204 h 356437"/>
                        <a:gd name="connsiteX2" fmla="*/ 1009491 w 1009491"/>
                        <a:gd name="connsiteY2" fmla="*/ 356437 h 356437"/>
                        <a:gd name="connsiteX3" fmla="*/ 0 w 1009491"/>
                        <a:gd name="connsiteY3" fmla="*/ 356437 h 356437"/>
                        <a:gd name="connsiteX4" fmla="*/ 0 w 1009491"/>
                        <a:gd name="connsiteY4" fmla="*/ 98486 h 356437"/>
                        <a:gd name="connsiteX0" fmla="*/ 0 w 1009491"/>
                        <a:gd name="connsiteY0" fmla="*/ 98486 h 356437"/>
                        <a:gd name="connsiteX1" fmla="*/ 1003141 w 1009491"/>
                        <a:gd name="connsiteY1" fmla="*/ 14204 h 356437"/>
                        <a:gd name="connsiteX2" fmla="*/ 1009491 w 1009491"/>
                        <a:gd name="connsiteY2" fmla="*/ 356437 h 356437"/>
                        <a:gd name="connsiteX3" fmla="*/ 0 w 1009491"/>
                        <a:gd name="connsiteY3" fmla="*/ 356437 h 356437"/>
                        <a:gd name="connsiteX4" fmla="*/ 0 w 1009491"/>
                        <a:gd name="connsiteY4" fmla="*/ 98486 h 356437"/>
                        <a:gd name="connsiteX0" fmla="*/ 0 w 1009491"/>
                        <a:gd name="connsiteY0" fmla="*/ 98486 h 356437"/>
                        <a:gd name="connsiteX1" fmla="*/ 1003141 w 1009491"/>
                        <a:gd name="connsiteY1" fmla="*/ 14204 h 356437"/>
                        <a:gd name="connsiteX2" fmla="*/ 1009491 w 1009491"/>
                        <a:gd name="connsiteY2" fmla="*/ 356437 h 356437"/>
                        <a:gd name="connsiteX3" fmla="*/ 0 w 1009491"/>
                        <a:gd name="connsiteY3" fmla="*/ 356437 h 356437"/>
                        <a:gd name="connsiteX4" fmla="*/ 0 w 1009491"/>
                        <a:gd name="connsiteY4" fmla="*/ 98486 h 356437"/>
                        <a:gd name="connsiteX0" fmla="*/ 0 w 1006316"/>
                        <a:gd name="connsiteY0" fmla="*/ 98486 h 356437"/>
                        <a:gd name="connsiteX1" fmla="*/ 1003141 w 1006316"/>
                        <a:gd name="connsiteY1" fmla="*/ 14204 h 356437"/>
                        <a:gd name="connsiteX2" fmla="*/ 1006316 w 1006316"/>
                        <a:gd name="connsiteY2" fmla="*/ 283412 h 356437"/>
                        <a:gd name="connsiteX3" fmla="*/ 0 w 1006316"/>
                        <a:gd name="connsiteY3" fmla="*/ 356437 h 356437"/>
                        <a:gd name="connsiteX4" fmla="*/ 0 w 1006316"/>
                        <a:gd name="connsiteY4" fmla="*/ 98486 h 356437"/>
                        <a:gd name="connsiteX0" fmla="*/ 0 w 1006316"/>
                        <a:gd name="connsiteY0" fmla="*/ 98486 h 356437"/>
                        <a:gd name="connsiteX1" fmla="*/ 1003141 w 1006316"/>
                        <a:gd name="connsiteY1" fmla="*/ 14204 h 356437"/>
                        <a:gd name="connsiteX2" fmla="*/ 1006316 w 1006316"/>
                        <a:gd name="connsiteY2" fmla="*/ 283412 h 356437"/>
                        <a:gd name="connsiteX3" fmla="*/ 0 w 1006316"/>
                        <a:gd name="connsiteY3" fmla="*/ 356437 h 356437"/>
                        <a:gd name="connsiteX4" fmla="*/ 0 w 1006316"/>
                        <a:gd name="connsiteY4" fmla="*/ 98486 h 356437"/>
                        <a:gd name="connsiteX0" fmla="*/ 0 w 1006316"/>
                        <a:gd name="connsiteY0" fmla="*/ 98486 h 356437"/>
                        <a:gd name="connsiteX1" fmla="*/ 1003141 w 1006316"/>
                        <a:gd name="connsiteY1" fmla="*/ 14204 h 356437"/>
                        <a:gd name="connsiteX2" fmla="*/ 1006316 w 1006316"/>
                        <a:gd name="connsiteY2" fmla="*/ 283412 h 356437"/>
                        <a:gd name="connsiteX3" fmla="*/ 0 w 1006316"/>
                        <a:gd name="connsiteY3" fmla="*/ 356437 h 356437"/>
                        <a:gd name="connsiteX4" fmla="*/ 0 w 1006316"/>
                        <a:gd name="connsiteY4" fmla="*/ 98486 h 356437"/>
                        <a:gd name="connsiteX0" fmla="*/ 0 w 1006316"/>
                        <a:gd name="connsiteY0" fmla="*/ 98486 h 356437"/>
                        <a:gd name="connsiteX1" fmla="*/ 1003141 w 1006316"/>
                        <a:gd name="connsiteY1" fmla="*/ 14204 h 356437"/>
                        <a:gd name="connsiteX2" fmla="*/ 1006316 w 1006316"/>
                        <a:gd name="connsiteY2" fmla="*/ 267537 h 356437"/>
                        <a:gd name="connsiteX3" fmla="*/ 0 w 1006316"/>
                        <a:gd name="connsiteY3" fmla="*/ 356437 h 356437"/>
                        <a:gd name="connsiteX4" fmla="*/ 0 w 1006316"/>
                        <a:gd name="connsiteY4" fmla="*/ 98486 h 356437"/>
                        <a:gd name="connsiteX0" fmla="*/ 0 w 1006316"/>
                        <a:gd name="connsiteY0" fmla="*/ 98486 h 356437"/>
                        <a:gd name="connsiteX1" fmla="*/ 1003141 w 1006316"/>
                        <a:gd name="connsiteY1" fmla="*/ 14204 h 356437"/>
                        <a:gd name="connsiteX2" fmla="*/ 1006316 w 1006316"/>
                        <a:gd name="connsiteY2" fmla="*/ 267537 h 356437"/>
                        <a:gd name="connsiteX3" fmla="*/ 0 w 1006316"/>
                        <a:gd name="connsiteY3" fmla="*/ 356437 h 356437"/>
                        <a:gd name="connsiteX4" fmla="*/ 0 w 1006316"/>
                        <a:gd name="connsiteY4" fmla="*/ 98486 h 356437"/>
                        <a:gd name="connsiteX0" fmla="*/ 0 w 1010098"/>
                        <a:gd name="connsiteY0" fmla="*/ 122591 h 351967"/>
                        <a:gd name="connsiteX1" fmla="*/ 1006923 w 1010098"/>
                        <a:gd name="connsiteY1" fmla="*/ 9734 h 351967"/>
                        <a:gd name="connsiteX2" fmla="*/ 1010098 w 1010098"/>
                        <a:gd name="connsiteY2" fmla="*/ 263067 h 351967"/>
                        <a:gd name="connsiteX3" fmla="*/ 3782 w 1010098"/>
                        <a:gd name="connsiteY3" fmla="*/ 351967 h 351967"/>
                        <a:gd name="connsiteX4" fmla="*/ 0 w 1010098"/>
                        <a:gd name="connsiteY4" fmla="*/ 122591 h 351967"/>
                        <a:gd name="connsiteX0" fmla="*/ 0 w 1010098"/>
                        <a:gd name="connsiteY0" fmla="*/ 122591 h 351967"/>
                        <a:gd name="connsiteX1" fmla="*/ 1006923 w 1010098"/>
                        <a:gd name="connsiteY1" fmla="*/ 9734 h 351967"/>
                        <a:gd name="connsiteX2" fmla="*/ 1010098 w 1010098"/>
                        <a:gd name="connsiteY2" fmla="*/ 263067 h 351967"/>
                        <a:gd name="connsiteX3" fmla="*/ 3782 w 1010098"/>
                        <a:gd name="connsiteY3" fmla="*/ 351967 h 351967"/>
                        <a:gd name="connsiteX4" fmla="*/ 0 w 1010098"/>
                        <a:gd name="connsiteY4" fmla="*/ 122591 h 351967"/>
                        <a:gd name="connsiteX0" fmla="*/ 0 w 1010098"/>
                        <a:gd name="connsiteY0" fmla="*/ 122591 h 351967"/>
                        <a:gd name="connsiteX1" fmla="*/ 1006923 w 1010098"/>
                        <a:gd name="connsiteY1" fmla="*/ 9734 h 351967"/>
                        <a:gd name="connsiteX2" fmla="*/ 1010098 w 1010098"/>
                        <a:gd name="connsiteY2" fmla="*/ 250367 h 351967"/>
                        <a:gd name="connsiteX3" fmla="*/ 3782 w 1010098"/>
                        <a:gd name="connsiteY3" fmla="*/ 351967 h 351967"/>
                        <a:gd name="connsiteX4" fmla="*/ 0 w 1010098"/>
                        <a:gd name="connsiteY4" fmla="*/ 122591 h 351967"/>
                        <a:gd name="connsiteX0" fmla="*/ 0 w 1010098"/>
                        <a:gd name="connsiteY0" fmla="*/ 122591 h 351967"/>
                        <a:gd name="connsiteX1" fmla="*/ 1006923 w 1010098"/>
                        <a:gd name="connsiteY1" fmla="*/ 9734 h 351967"/>
                        <a:gd name="connsiteX2" fmla="*/ 1010098 w 1010098"/>
                        <a:gd name="connsiteY2" fmla="*/ 250367 h 351967"/>
                        <a:gd name="connsiteX3" fmla="*/ 3782 w 1010098"/>
                        <a:gd name="connsiteY3" fmla="*/ 351967 h 351967"/>
                        <a:gd name="connsiteX4" fmla="*/ 0 w 1010098"/>
                        <a:gd name="connsiteY4" fmla="*/ 122591 h 351967"/>
                        <a:gd name="connsiteX0" fmla="*/ 0 w 1010098"/>
                        <a:gd name="connsiteY0" fmla="*/ 122591 h 351967"/>
                        <a:gd name="connsiteX1" fmla="*/ 1006923 w 1010098"/>
                        <a:gd name="connsiteY1" fmla="*/ 9734 h 351967"/>
                        <a:gd name="connsiteX2" fmla="*/ 1010098 w 1010098"/>
                        <a:gd name="connsiteY2" fmla="*/ 250367 h 351967"/>
                        <a:gd name="connsiteX3" fmla="*/ 3782 w 1010098"/>
                        <a:gd name="connsiteY3" fmla="*/ 351967 h 351967"/>
                        <a:gd name="connsiteX4" fmla="*/ 0 w 1010098"/>
                        <a:gd name="connsiteY4" fmla="*/ 122591 h 351967"/>
                        <a:gd name="connsiteX0" fmla="*/ 0 w 1010098"/>
                        <a:gd name="connsiteY0" fmla="*/ 122591 h 351967"/>
                        <a:gd name="connsiteX1" fmla="*/ 1006923 w 1010098"/>
                        <a:gd name="connsiteY1" fmla="*/ 9734 h 351967"/>
                        <a:gd name="connsiteX2" fmla="*/ 1010098 w 1010098"/>
                        <a:gd name="connsiteY2" fmla="*/ 284743 h 351967"/>
                        <a:gd name="connsiteX3" fmla="*/ 3782 w 1010098"/>
                        <a:gd name="connsiteY3" fmla="*/ 351967 h 351967"/>
                        <a:gd name="connsiteX4" fmla="*/ 0 w 1010098"/>
                        <a:gd name="connsiteY4" fmla="*/ 122591 h 351967"/>
                        <a:gd name="connsiteX0" fmla="*/ 0 w 1010098"/>
                        <a:gd name="connsiteY0" fmla="*/ 122591 h 351967"/>
                        <a:gd name="connsiteX1" fmla="*/ 1006923 w 1010098"/>
                        <a:gd name="connsiteY1" fmla="*/ 9734 h 351967"/>
                        <a:gd name="connsiteX2" fmla="*/ 1010098 w 1010098"/>
                        <a:gd name="connsiteY2" fmla="*/ 284743 h 351967"/>
                        <a:gd name="connsiteX3" fmla="*/ 3782 w 1010098"/>
                        <a:gd name="connsiteY3" fmla="*/ 351967 h 351967"/>
                        <a:gd name="connsiteX4" fmla="*/ 0 w 1010098"/>
                        <a:gd name="connsiteY4" fmla="*/ 122591 h 351967"/>
                        <a:gd name="connsiteX0" fmla="*/ 0 w 1010098"/>
                        <a:gd name="connsiteY0" fmla="*/ 122591 h 351967"/>
                        <a:gd name="connsiteX1" fmla="*/ 1006923 w 1010098"/>
                        <a:gd name="connsiteY1" fmla="*/ 9734 h 351967"/>
                        <a:gd name="connsiteX2" fmla="*/ 1010098 w 1010098"/>
                        <a:gd name="connsiteY2" fmla="*/ 284743 h 351967"/>
                        <a:gd name="connsiteX3" fmla="*/ 3782 w 1010098"/>
                        <a:gd name="connsiteY3" fmla="*/ 351967 h 351967"/>
                        <a:gd name="connsiteX4" fmla="*/ 0 w 1010098"/>
                        <a:gd name="connsiteY4" fmla="*/ 122591 h 351967"/>
                        <a:gd name="connsiteX0" fmla="*/ 0 w 1010098"/>
                        <a:gd name="connsiteY0" fmla="*/ 122591 h 351967"/>
                        <a:gd name="connsiteX1" fmla="*/ 1006923 w 1010098"/>
                        <a:gd name="connsiteY1" fmla="*/ 9734 h 351967"/>
                        <a:gd name="connsiteX2" fmla="*/ 1010098 w 1010098"/>
                        <a:gd name="connsiteY2" fmla="*/ 284743 h 351967"/>
                        <a:gd name="connsiteX3" fmla="*/ 3782 w 1010098"/>
                        <a:gd name="connsiteY3" fmla="*/ 351967 h 351967"/>
                        <a:gd name="connsiteX4" fmla="*/ 0 w 1010098"/>
                        <a:gd name="connsiteY4" fmla="*/ 122591 h 351967"/>
                        <a:gd name="connsiteX0" fmla="*/ 0 w 1137034"/>
                        <a:gd name="connsiteY0" fmla="*/ 122591 h 351967"/>
                        <a:gd name="connsiteX1" fmla="*/ 1006923 w 1137034"/>
                        <a:gd name="connsiteY1" fmla="*/ 9734 h 351967"/>
                        <a:gd name="connsiteX2" fmla="*/ 1137034 w 1137034"/>
                        <a:gd name="connsiteY2" fmla="*/ 260680 h 351967"/>
                        <a:gd name="connsiteX3" fmla="*/ 3782 w 1137034"/>
                        <a:gd name="connsiteY3" fmla="*/ 351967 h 351967"/>
                        <a:gd name="connsiteX4" fmla="*/ 0 w 1137034"/>
                        <a:gd name="connsiteY4" fmla="*/ 122591 h 351967"/>
                        <a:gd name="connsiteX0" fmla="*/ 0 w 1137034"/>
                        <a:gd name="connsiteY0" fmla="*/ 122591 h 351967"/>
                        <a:gd name="connsiteX1" fmla="*/ 1006923 w 1137034"/>
                        <a:gd name="connsiteY1" fmla="*/ 9734 h 351967"/>
                        <a:gd name="connsiteX2" fmla="*/ 1137034 w 1137034"/>
                        <a:gd name="connsiteY2" fmla="*/ 260680 h 351967"/>
                        <a:gd name="connsiteX3" fmla="*/ 3782 w 1137034"/>
                        <a:gd name="connsiteY3" fmla="*/ 351967 h 351967"/>
                        <a:gd name="connsiteX4" fmla="*/ 0 w 1137034"/>
                        <a:gd name="connsiteY4" fmla="*/ 122591 h 351967"/>
                        <a:gd name="connsiteX0" fmla="*/ 0 w 1138182"/>
                        <a:gd name="connsiteY0" fmla="*/ 131838 h 361214"/>
                        <a:gd name="connsiteX1" fmla="*/ 1137955 w 1138182"/>
                        <a:gd name="connsiteY1" fmla="*/ 8668 h 361214"/>
                        <a:gd name="connsiteX2" fmla="*/ 1137034 w 1138182"/>
                        <a:gd name="connsiteY2" fmla="*/ 269927 h 361214"/>
                        <a:gd name="connsiteX3" fmla="*/ 3782 w 1138182"/>
                        <a:gd name="connsiteY3" fmla="*/ 361214 h 361214"/>
                        <a:gd name="connsiteX4" fmla="*/ 0 w 1138182"/>
                        <a:gd name="connsiteY4" fmla="*/ 131838 h 361214"/>
                        <a:gd name="connsiteX0" fmla="*/ 0 w 1138182"/>
                        <a:gd name="connsiteY0" fmla="*/ 104907 h 365222"/>
                        <a:gd name="connsiteX1" fmla="*/ 1137955 w 1138182"/>
                        <a:gd name="connsiteY1" fmla="*/ 12676 h 365222"/>
                        <a:gd name="connsiteX2" fmla="*/ 1137034 w 1138182"/>
                        <a:gd name="connsiteY2" fmla="*/ 273935 h 365222"/>
                        <a:gd name="connsiteX3" fmla="*/ 3782 w 1138182"/>
                        <a:gd name="connsiteY3" fmla="*/ 365222 h 365222"/>
                        <a:gd name="connsiteX4" fmla="*/ 0 w 1138182"/>
                        <a:gd name="connsiteY4" fmla="*/ 104907 h 365222"/>
                        <a:gd name="connsiteX0" fmla="*/ 0 w 1138182"/>
                        <a:gd name="connsiteY0" fmla="*/ 101448 h 361763"/>
                        <a:gd name="connsiteX1" fmla="*/ 1137955 w 1138182"/>
                        <a:gd name="connsiteY1" fmla="*/ 9217 h 361763"/>
                        <a:gd name="connsiteX2" fmla="*/ 1137034 w 1138182"/>
                        <a:gd name="connsiteY2" fmla="*/ 270476 h 361763"/>
                        <a:gd name="connsiteX3" fmla="*/ 3782 w 1138182"/>
                        <a:gd name="connsiteY3" fmla="*/ 361763 h 361763"/>
                        <a:gd name="connsiteX4" fmla="*/ 0 w 1138182"/>
                        <a:gd name="connsiteY4" fmla="*/ 101448 h 361763"/>
                        <a:gd name="connsiteX0" fmla="*/ 0 w 1138182"/>
                        <a:gd name="connsiteY0" fmla="*/ 107640 h 361079"/>
                        <a:gd name="connsiteX1" fmla="*/ 1137955 w 1138182"/>
                        <a:gd name="connsiteY1" fmla="*/ 8533 h 361079"/>
                        <a:gd name="connsiteX2" fmla="*/ 1137034 w 1138182"/>
                        <a:gd name="connsiteY2" fmla="*/ 269792 h 361079"/>
                        <a:gd name="connsiteX3" fmla="*/ 3782 w 1138182"/>
                        <a:gd name="connsiteY3" fmla="*/ 361079 h 361079"/>
                        <a:gd name="connsiteX4" fmla="*/ 0 w 1138182"/>
                        <a:gd name="connsiteY4" fmla="*/ 107640 h 361079"/>
                        <a:gd name="connsiteX0" fmla="*/ 0 w 1138182"/>
                        <a:gd name="connsiteY0" fmla="*/ 95362 h 362552"/>
                        <a:gd name="connsiteX1" fmla="*/ 1137955 w 1138182"/>
                        <a:gd name="connsiteY1" fmla="*/ 10006 h 362552"/>
                        <a:gd name="connsiteX2" fmla="*/ 1137034 w 1138182"/>
                        <a:gd name="connsiteY2" fmla="*/ 271265 h 362552"/>
                        <a:gd name="connsiteX3" fmla="*/ 3782 w 1138182"/>
                        <a:gd name="connsiteY3" fmla="*/ 362552 h 362552"/>
                        <a:gd name="connsiteX4" fmla="*/ 0 w 1138182"/>
                        <a:gd name="connsiteY4" fmla="*/ 95362 h 362552"/>
                        <a:gd name="connsiteX0" fmla="*/ 0 w 1138182"/>
                        <a:gd name="connsiteY0" fmla="*/ 95362 h 362552"/>
                        <a:gd name="connsiteX1" fmla="*/ 1137955 w 1138182"/>
                        <a:gd name="connsiteY1" fmla="*/ 10006 h 362552"/>
                        <a:gd name="connsiteX2" fmla="*/ 1137034 w 1138182"/>
                        <a:gd name="connsiteY2" fmla="*/ 257515 h 362552"/>
                        <a:gd name="connsiteX3" fmla="*/ 3782 w 1138182"/>
                        <a:gd name="connsiteY3" fmla="*/ 362552 h 362552"/>
                        <a:gd name="connsiteX4" fmla="*/ 0 w 1138182"/>
                        <a:gd name="connsiteY4" fmla="*/ 95362 h 362552"/>
                        <a:gd name="connsiteX0" fmla="*/ 0 w 1138182"/>
                        <a:gd name="connsiteY0" fmla="*/ 95362 h 362552"/>
                        <a:gd name="connsiteX1" fmla="*/ 1137955 w 1138182"/>
                        <a:gd name="connsiteY1" fmla="*/ 10006 h 362552"/>
                        <a:gd name="connsiteX2" fmla="*/ 1137034 w 1138182"/>
                        <a:gd name="connsiteY2" fmla="*/ 257515 h 362552"/>
                        <a:gd name="connsiteX3" fmla="*/ 3782 w 1138182"/>
                        <a:gd name="connsiteY3" fmla="*/ 362552 h 362552"/>
                        <a:gd name="connsiteX4" fmla="*/ 0 w 1138182"/>
                        <a:gd name="connsiteY4" fmla="*/ 95362 h 362552"/>
                        <a:gd name="connsiteX0" fmla="*/ 0 w 1138181"/>
                        <a:gd name="connsiteY0" fmla="*/ 104531 h 371721"/>
                        <a:gd name="connsiteX1" fmla="*/ 1137954 w 1138181"/>
                        <a:gd name="connsiteY1" fmla="*/ 8862 h 371721"/>
                        <a:gd name="connsiteX2" fmla="*/ 1137034 w 1138181"/>
                        <a:gd name="connsiteY2" fmla="*/ 266684 h 371721"/>
                        <a:gd name="connsiteX3" fmla="*/ 3782 w 1138181"/>
                        <a:gd name="connsiteY3" fmla="*/ 371721 h 371721"/>
                        <a:gd name="connsiteX4" fmla="*/ 0 w 1138181"/>
                        <a:gd name="connsiteY4" fmla="*/ 104531 h 371721"/>
                        <a:gd name="connsiteX0" fmla="*/ 0 w 1138181"/>
                        <a:gd name="connsiteY0" fmla="*/ 97516 h 364706"/>
                        <a:gd name="connsiteX1" fmla="*/ 1137954 w 1138181"/>
                        <a:gd name="connsiteY1" fmla="*/ 1847 h 364706"/>
                        <a:gd name="connsiteX2" fmla="*/ 1137034 w 1138181"/>
                        <a:gd name="connsiteY2" fmla="*/ 259669 h 364706"/>
                        <a:gd name="connsiteX3" fmla="*/ 3782 w 1138181"/>
                        <a:gd name="connsiteY3" fmla="*/ 364706 h 364706"/>
                        <a:gd name="connsiteX4" fmla="*/ 0 w 1138181"/>
                        <a:gd name="connsiteY4" fmla="*/ 97516 h 364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1" h="364706">
                          <a:moveTo>
                            <a:pt x="0" y="97516"/>
                          </a:moveTo>
                          <a:cubicBezTo>
                            <a:pt x="75965" y="26304"/>
                            <a:pt x="795107" y="-8700"/>
                            <a:pt x="1137954" y="1847"/>
                          </a:cubicBezTo>
                          <a:cubicBezTo>
                            <a:pt x="1139012" y="91583"/>
                            <a:pt x="1135976" y="169933"/>
                            <a:pt x="1137034" y="259669"/>
                          </a:cubicBezTo>
                          <a:cubicBezTo>
                            <a:pt x="673780" y="261506"/>
                            <a:pt x="8507" y="303570"/>
                            <a:pt x="3782" y="364706"/>
                          </a:cubicBezTo>
                          <a:cubicBezTo>
                            <a:pt x="2521" y="288247"/>
                            <a:pt x="1261" y="173975"/>
                            <a:pt x="0" y="97516"/>
                          </a:cubicBezTo>
                          <a:close/>
                        </a:path>
                      </a:pathLst>
                    </a:cu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344" name="Rectangle 333"/>
                    <p:cNvSpPr/>
                    <p:nvPr/>
                  </p:nvSpPr>
                  <p:spPr>
                    <a:xfrm rot="10800000">
                      <a:off x="4533658" y="4734862"/>
                      <a:ext cx="776822" cy="351473"/>
                    </a:xfrm>
                    <a:custGeom>
                      <a:avLst/>
                      <a:gdLst>
                        <a:gd name="connsiteX0" fmla="*/ 0 w 1009491"/>
                        <a:gd name="connsiteY0" fmla="*/ 0 h 278733"/>
                        <a:gd name="connsiteX1" fmla="*/ 1009491 w 1009491"/>
                        <a:gd name="connsiteY1" fmla="*/ 0 h 278733"/>
                        <a:gd name="connsiteX2" fmla="*/ 1009491 w 1009491"/>
                        <a:gd name="connsiteY2" fmla="*/ 278733 h 278733"/>
                        <a:gd name="connsiteX3" fmla="*/ 0 w 1009491"/>
                        <a:gd name="connsiteY3" fmla="*/ 278733 h 278733"/>
                        <a:gd name="connsiteX4" fmla="*/ 0 w 1009491"/>
                        <a:gd name="connsiteY4" fmla="*/ 0 h 278733"/>
                        <a:gd name="connsiteX0" fmla="*/ 0 w 1009491"/>
                        <a:gd name="connsiteY0" fmla="*/ 0 h 285660"/>
                        <a:gd name="connsiteX1" fmla="*/ 1009491 w 1009491"/>
                        <a:gd name="connsiteY1" fmla="*/ 6927 h 285660"/>
                        <a:gd name="connsiteX2" fmla="*/ 1009491 w 1009491"/>
                        <a:gd name="connsiteY2" fmla="*/ 285660 h 285660"/>
                        <a:gd name="connsiteX3" fmla="*/ 0 w 1009491"/>
                        <a:gd name="connsiteY3" fmla="*/ 285660 h 285660"/>
                        <a:gd name="connsiteX4" fmla="*/ 0 w 1009491"/>
                        <a:gd name="connsiteY4" fmla="*/ 0 h 285660"/>
                        <a:gd name="connsiteX0" fmla="*/ 0 w 1023346"/>
                        <a:gd name="connsiteY0" fmla="*/ 0 h 278733"/>
                        <a:gd name="connsiteX1" fmla="*/ 1023346 w 1023346"/>
                        <a:gd name="connsiteY1" fmla="*/ 0 h 278733"/>
                        <a:gd name="connsiteX2" fmla="*/ 1023346 w 1023346"/>
                        <a:gd name="connsiteY2" fmla="*/ 278733 h 278733"/>
                        <a:gd name="connsiteX3" fmla="*/ 13855 w 1023346"/>
                        <a:gd name="connsiteY3" fmla="*/ 278733 h 278733"/>
                        <a:gd name="connsiteX4" fmla="*/ 0 w 1023346"/>
                        <a:gd name="connsiteY4" fmla="*/ 0 h 278733"/>
                        <a:gd name="connsiteX0" fmla="*/ 0 w 1009491"/>
                        <a:gd name="connsiteY0" fmla="*/ 20782 h 278733"/>
                        <a:gd name="connsiteX1" fmla="*/ 1009491 w 1009491"/>
                        <a:gd name="connsiteY1" fmla="*/ 0 h 278733"/>
                        <a:gd name="connsiteX2" fmla="*/ 1009491 w 1009491"/>
                        <a:gd name="connsiteY2" fmla="*/ 278733 h 278733"/>
                        <a:gd name="connsiteX3" fmla="*/ 0 w 1009491"/>
                        <a:gd name="connsiteY3" fmla="*/ 278733 h 278733"/>
                        <a:gd name="connsiteX4" fmla="*/ 0 w 1009491"/>
                        <a:gd name="connsiteY4" fmla="*/ 20782 h 278733"/>
                        <a:gd name="connsiteX0" fmla="*/ 0 w 1009491"/>
                        <a:gd name="connsiteY0" fmla="*/ 23498 h 281449"/>
                        <a:gd name="connsiteX1" fmla="*/ 1009491 w 1009491"/>
                        <a:gd name="connsiteY1" fmla="*/ 2716 h 281449"/>
                        <a:gd name="connsiteX2" fmla="*/ 1009491 w 1009491"/>
                        <a:gd name="connsiteY2" fmla="*/ 281449 h 281449"/>
                        <a:gd name="connsiteX3" fmla="*/ 0 w 1009491"/>
                        <a:gd name="connsiteY3" fmla="*/ 281449 h 281449"/>
                        <a:gd name="connsiteX4" fmla="*/ 0 w 1009491"/>
                        <a:gd name="connsiteY4" fmla="*/ 23498 h 281449"/>
                        <a:gd name="connsiteX0" fmla="*/ 0 w 1009491"/>
                        <a:gd name="connsiteY0" fmla="*/ 48129 h 306080"/>
                        <a:gd name="connsiteX1" fmla="*/ 1009491 w 1009491"/>
                        <a:gd name="connsiteY1" fmla="*/ 27347 h 306080"/>
                        <a:gd name="connsiteX2" fmla="*/ 1009491 w 1009491"/>
                        <a:gd name="connsiteY2" fmla="*/ 306080 h 306080"/>
                        <a:gd name="connsiteX3" fmla="*/ 0 w 1009491"/>
                        <a:gd name="connsiteY3" fmla="*/ 306080 h 306080"/>
                        <a:gd name="connsiteX4" fmla="*/ 0 w 1009491"/>
                        <a:gd name="connsiteY4" fmla="*/ 48129 h 306080"/>
                        <a:gd name="connsiteX0" fmla="*/ 0 w 1009491"/>
                        <a:gd name="connsiteY0" fmla="*/ 84282 h 342233"/>
                        <a:gd name="connsiteX1" fmla="*/ 1003141 w 1009491"/>
                        <a:gd name="connsiteY1" fmla="*/ 0 h 342233"/>
                        <a:gd name="connsiteX2" fmla="*/ 1009491 w 1009491"/>
                        <a:gd name="connsiteY2" fmla="*/ 342233 h 342233"/>
                        <a:gd name="connsiteX3" fmla="*/ 0 w 1009491"/>
                        <a:gd name="connsiteY3" fmla="*/ 342233 h 342233"/>
                        <a:gd name="connsiteX4" fmla="*/ 0 w 1009491"/>
                        <a:gd name="connsiteY4" fmla="*/ 84282 h 342233"/>
                        <a:gd name="connsiteX0" fmla="*/ 0 w 1009491"/>
                        <a:gd name="connsiteY0" fmla="*/ 98486 h 356437"/>
                        <a:gd name="connsiteX1" fmla="*/ 1003141 w 1009491"/>
                        <a:gd name="connsiteY1" fmla="*/ 14204 h 356437"/>
                        <a:gd name="connsiteX2" fmla="*/ 1009491 w 1009491"/>
                        <a:gd name="connsiteY2" fmla="*/ 356437 h 356437"/>
                        <a:gd name="connsiteX3" fmla="*/ 0 w 1009491"/>
                        <a:gd name="connsiteY3" fmla="*/ 356437 h 356437"/>
                        <a:gd name="connsiteX4" fmla="*/ 0 w 1009491"/>
                        <a:gd name="connsiteY4" fmla="*/ 98486 h 356437"/>
                        <a:gd name="connsiteX0" fmla="*/ 0 w 1009491"/>
                        <a:gd name="connsiteY0" fmla="*/ 98486 h 356437"/>
                        <a:gd name="connsiteX1" fmla="*/ 1003141 w 1009491"/>
                        <a:gd name="connsiteY1" fmla="*/ 14204 h 356437"/>
                        <a:gd name="connsiteX2" fmla="*/ 1009491 w 1009491"/>
                        <a:gd name="connsiteY2" fmla="*/ 356437 h 356437"/>
                        <a:gd name="connsiteX3" fmla="*/ 0 w 1009491"/>
                        <a:gd name="connsiteY3" fmla="*/ 356437 h 356437"/>
                        <a:gd name="connsiteX4" fmla="*/ 0 w 1009491"/>
                        <a:gd name="connsiteY4" fmla="*/ 98486 h 356437"/>
                        <a:gd name="connsiteX0" fmla="*/ 0 w 1009491"/>
                        <a:gd name="connsiteY0" fmla="*/ 98486 h 356437"/>
                        <a:gd name="connsiteX1" fmla="*/ 1003141 w 1009491"/>
                        <a:gd name="connsiteY1" fmla="*/ 14204 h 356437"/>
                        <a:gd name="connsiteX2" fmla="*/ 1009491 w 1009491"/>
                        <a:gd name="connsiteY2" fmla="*/ 356437 h 356437"/>
                        <a:gd name="connsiteX3" fmla="*/ 0 w 1009491"/>
                        <a:gd name="connsiteY3" fmla="*/ 356437 h 356437"/>
                        <a:gd name="connsiteX4" fmla="*/ 0 w 1009491"/>
                        <a:gd name="connsiteY4" fmla="*/ 98486 h 356437"/>
                        <a:gd name="connsiteX0" fmla="*/ 0 w 1006316"/>
                        <a:gd name="connsiteY0" fmla="*/ 98486 h 356437"/>
                        <a:gd name="connsiteX1" fmla="*/ 1003141 w 1006316"/>
                        <a:gd name="connsiteY1" fmla="*/ 14204 h 356437"/>
                        <a:gd name="connsiteX2" fmla="*/ 1006316 w 1006316"/>
                        <a:gd name="connsiteY2" fmla="*/ 283412 h 356437"/>
                        <a:gd name="connsiteX3" fmla="*/ 0 w 1006316"/>
                        <a:gd name="connsiteY3" fmla="*/ 356437 h 356437"/>
                        <a:gd name="connsiteX4" fmla="*/ 0 w 1006316"/>
                        <a:gd name="connsiteY4" fmla="*/ 98486 h 356437"/>
                        <a:gd name="connsiteX0" fmla="*/ 0 w 1006316"/>
                        <a:gd name="connsiteY0" fmla="*/ 98486 h 356437"/>
                        <a:gd name="connsiteX1" fmla="*/ 1003141 w 1006316"/>
                        <a:gd name="connsiteY1" fmla="*/ 14204 h 356437"/>
                        <a:gd name="connsiteX2" fmla="*/ 1006316 w 1006316"/>
                        <a:gd name="connsiteY2" fmla="*/ 283412 h 356437"/>
                        <a:gd name="connsiteX3" fmla="*/ 0 w 1006316"/>
                        <a:gd name="connsiteY3" fmla="*/ 356437 h 356437"/>
                        <a:gd name="connsiteX4" fmla="*/ 0 w 1006316"/>
                        <a:gd name="connsiteY4" fmla="*/ 98486 h 356437"/>
                        <a:gd name="connsiteX0" fmla="*/ 0 w 1006316"/>
                        <a:gd name="connsiteY0" fmla="*/ 98486 h 356437"/>
                        <a:gd name="connsiteX1" fmla="*/ 1003141 w 1006316"/>
                        <a:gd name="connsiteY1" fmla="*/ 14204 h 356437"/>
                        <a:gd name="connsiteX2" fmla="*/ 1006316 w 1006316"/>
                        <a:gd name="connsiteY2" fmla="*/ 283412 h 356437"/>
                        <a:gd name="connsiteX3" fmla="*/ 0 w 1006316"/>
                        <a:gd name="connsiteY3" fmla="*/ 356437 h 356437"/>
                        <a:gd name="connsiteX4" fmla="*/ 0 w 1006316"/>
                        <a:gd name="connsiteY4" fmla="*/ 98486 h 356437"/>
                        <a:gd name="connsiteX0" fmla="*/ 0 w 1006316"/>
                        <a:gd name="connsiteY0" fmla="*/ 98486 h 356437"/>
                        <a:gd name="connsiteX1" fmla="*/ 1003141 w 1006316"/>
                        <a:gd name="connsiteY1" fmla="*/ 14204 h 356437"/>
                        <a:gd name="connsiteX2" fmla="*/ 1006316 w 1006316"/>
                        <a:gd name="connsiteY2" fmla="*/ 267537 h 356437"/>
                        <a:gd name="connsiteX3" fmla="*/ 0 w 1006316"/>
                        <a:gd name="connsiteY3" fmla="*/ 356437 h 356437"/>
                        <a:gd name="connsiteX4" fmla="*/ 0 w 1006316"/>
                        <a:gd name="connsiteY4" fmla="*/ 98486 h 356437"/>
                        <a:gd name="connsiteX0" fmla="*/ 0 w 1006316"/>
                        <a:gd name="connsiteY0" fmla="*/ 98486 h 356437"/>
                        <a:gd name="connsiteX1" fmla="*/ 1003141 w 1006316"/>
                        <a:gd name="connsiteY1" fmla="*/ 14204 h 356437"/>
                        <a:gd name="connsiteX2" fmla="*/ 1006316 w 1006316"/>
                        <a:gd name="connsiteY2" fmla="*/ 267537 h 356437"/>
                        <a:gd name="connsiteX3" fmla="*/ 0 w 1006316"/>
                        <a:gd name="connsiteY3" fmla="*/ 356437 h 356437"/>
                        <a:gd name="connsiteX4" fmla="*/ 0 w 1006316"/>
                        <a:gd name="connsiteY4" fmla="*/ 98486 h 356437"/>
                        <a:gd name="connsiteX0" fmla="*/ 0 w 1010098"/>
                        <a:gd name="connsiteY0" fmla="*/ 122591 h 351967"/>
                        <a:gd name="connsiteX1" fmla="*/ 1006923 w 1010098"/>
                        <a:gd name="connsiteY1" fmla="*/ 9734 h 351967"/>
                        <a:gd name="connsiteX2" fmla="*/ 1010098 w 1010098"/>
                        <a:gd name="connsiteY2" fmla="*/ 263067 h 351967"/>
                        <a:gd name="connsiteX3" fmla="*/ 3782 w 1010098"/>
                        <a:gd name="connsiteY3" fmla="*/ 351967 h 351967"/>
                        <a:gd name="connsiteX4" fmla="*/ 0 w 1010098"/>
                        <a:gd name="connsiteY4" fmla="*/ 122591 h 351967"/>
                        <a:gd name="connsiteX0" fmla="*/ 0 w 1010098"/>
                        <a:gd name="connsiteY0" fmla="*/ 122591 h 351967"/>
                        <a:gd name="connsiteX1" fmla="*/ 1006923 w 1010098"/>
                        <a:gd name="connsiteY1" fmla="*/ 9734 h 351967"/>
                        <a:gd name="connsiteX2" fmla="*/ 1010098 w 1010098"/>
                        <a:gd name="connsiteY2" fmla="*/ 263067 h 351967"/>
                        <a:gd name="connsiteX3" fmla="*/ 3782 w 1010098"/>
                        <a:gd name="connsiteY3" fmla="*/ 351967 h 351967"/>
                        <a:gd name="connsiteX4" fmla="*/ 0 w 1010098"/>
                        <a:gd name="connsiteY4" fmla="*/ 122591 h 351967"/>
                        <a:gd name="connsiteX0" fmla="*/ 0 w 1010098"/>
                        <a:gd name="connsiteY0" fmla="*/ 122591 h 351967"/>
                        <a:gd name="connsiteX1" fmla="*/ 1006923 w 1010098"/>
                        <a:gd name="connsiteY1" fmla="*/ 9734 h 351967"/>
                        <a:gd name="connsiteX2" fmla="*/ 1010098 w 1010098"/>
                        <a:gd name="connsiteY2" fmla="*/ 250367 h 351967"/>
                        <a:gd name="connsiteX3" fmla="*/ 3782 w 1010098"/>
                        <a:gd name="connsiteY3" fmla="*/ 351967 h 351967"/>
                        <a:gd name="connsiteX4" fmla="*/ 0 w 1010098"/>
                        <a:gd name="connsiteY4" fmla="*/ 122591 h 351967"/>
                        <a:gd name="connsiteX0" fmla="*/ 0 w 1010098"/>
                        <a:gd name="connsiteY0" fmla="*/ 122591 h 351967"/>
                        <a:gd name="connsiteX1" fmla="*/ 1006923 w 1010098"/>
                        <a:gd name="connsiteY1" fmla="*/ 9734 h 351967"/>
                        <a:gd name="connsiteX2" fmla="*/ 1010098 w 1010098"/>
                        <a:gd name="connsiteY2" fmla="*/ 250367 h 351967"/>
                        <a:gd name="connsiteX3" fmla="*/ 3782 w 1010098"/>
                        <a:gd name="connsiteY3" fmla="*/ 351967 h 351967"/>
                        <a:gd name="connsiteX4" fmla="*/ 0 w 1010098"/>
                        <a:gd name="connsiteY4" fmla="*/ 122591 h 351967"/>
                        <a:gd name="connsiteX0" fmla="*/ 0 w 1010098"/>
                        <a:gd name="connsiteY0" fmla="*/ 122591 h 351967"/>
                        <a:gd name="connsiteX1" fmla="*/ 1006923 w 1010098"/>
                        <a:gd name="connsiteY1" fmla="*/ 9734 h 351967"/>
                        <a:gd name="connsiteX2" fmla="*/ 1010098 w 1010098"/>
                        <a:gd name="connsiteY2" fmla="*/ 250367 h 351967"/>
                        <a:gd name="connsiteX3" fmla="*/ 3782 w 1010098"/>
                        <a:gd name="connsiteY3" fmla="*/ 351967 h 351967"/>
                        <a:gd name="connsiteX4" fmla="*/ 0 w 1010098"/>
                        <a:gd name="connsiteY4" fmla="*/ 122591 h 351967"/>
                        <a:gd name="connsiteX0" fmla="*/ 0 w 1010098"/>
                        <a:gd name="connsiteY0" fmla="*/ 122591 h 351967"/>
                        <a:gd name="connsiteX1" fmla="*/ 1006923 w 1010098"/>
                        <a:gd name="connsiteY1" fmla="*/ 9734 h 351967"/>
                        <a:gd name="connsiteX2" fmla="*/ 1010098 w 1010098"/>
                        <a:gd name="connsiteY2" fmla="*/ 284743 h 351967"/>
                        <a:gd name="connsiteX3" fmla="*/ 3782 w 1010098"/>
                        <a:gd name="connsiteY3" fmla="*/ 351967 h 351967"/>
                        <a:gd name="connsiteX4" fmla="*/ 0 w 1010098"/>
                        <a:gd name="connsiteY4" fmla="*/ 122591 h 351967"/>
                        <a:gd name="connsiteX0" fmla="*/ 0 w 1010098"/>
                        <a:gd name="connsiteY0" fmla="*/ 122591 h 351967"/>
                        <a:gd name="connsiteX1" fmla="*/ 1006923 w 1010098"/>
                        <a:gd name="connsiteY1" fmla="*/ 9734 h 351967"/>
                        <a:gd name="connsiteX2" fmla="*/ 1010098 w 1010098"/>
                        <a:gd name="connsiteY2" fmla="*/ 284743 h 351967"/>
                        <a:gd name="connsiteX3" fmla="*/ 3782 w 1010098"/>
                        <a:gd name="connsiteY3" fmla="*/ 351967 h 351967"/>
                        <a:gd name="connsiteX4" fmla="*/ 0 w 1010098"/>
                        <a:gd name="connsiteY4" fmla="*/ 122591 h 351967"/>
                        <a:gd name="connsiteX0" fmla="*/ 0 w 1010098"/>
                        <a:gd name="connsiteY0" fmla="*/ 122591 h 351967"/>
                        <a:gd name="connsiteX1" fmla="*/ 1006923 w 1010098"/>
                        <a:gd name="connsiteY1" fmla="*/ 9734 h 351967"/>
                        <a:gd name="connsiteX2" fmla="*/ 1010098 w 1010098"/>
                        <a:gd name="connsiteY2" fmla="*/ 284743 h 351967"/>
                        <a:gd name="connsiteX3" fmla="*/ 3782 w 1010098"/>
                        <a:gd name="connsiteY3" fmla="*/ 351967 h 351967"/>
                        <a:gd name="connsiteX4" fmla="*/ 0 w 1010098"/>
                        <a:gd name="connsiteY4" fmla="*/ 122591 h 351967"/>
                        <a:gd name="connsiteX0" fmla="*/ 0 w 1010098"/>
                        <a:gd name="connsiteY0" fmla="*/ 122591 h 351967"/>
                        <a:gd name="connsiteX1" fmla="*/ 1006923 w 1010098"/>
                        <a:gd name="connsiteY1" fmla="*/ 9734 h 351967"/>
                        <a:gd name="connsiteX2" fmla="*/ 1010098 w 1010098"/>
                        <a:gd name="connsiteY2" fmla="*/ 284743 h 351967"/>
                        <a:gd name="connsiteX3" fmla="*/ 3782 w 1010098"/>
                        <a:gd name="connsiteY3" fmla="*/ 351967 h 351967"/>
                        <a:gd name="connsiteX4" fmla="*/ 0 w 1010098"/>
                        <a:gd name="connsiteY4" fmla="*/ 122591 h 351967"/>
                        <a:gd name="connsiteX0" fmla="*/ 0 w 1137034"/>
                        <a:gd name="connsiteY0" fmla="*/ 122591 h 351967"/>
                        <a:gd name="connsiteX1" fmla="*/ 1006923 w 1137034"/>
                        <a:gd name="connsiteY1" fmla="*/ 9734 h 351967"/>
                        <a:gd name="connsiteX2" fmla="*/ 1137034 w 1137034"/>
                        <a:gd name="connsiteY2" fmla="*/ 260680 h 351967"/>
                        <a:gd name="connsiteX3" fmla="*/ 3782 w 1137034"/>
                        <a:gd name="connsiteY3" fmla="*/ 351967 h 351967"/>
                        <a:gd name="connsiteX4" fmla="*/ 0 w 1137034"/>
                        <a:gd name="connsiteY4" fmla="*/ 122591 h 351967"/>
                        <a:gd name="connsiteX0" fmla="*/ 0 w 1137034"/>
                        <a:gd name="connsiteY0" fmla="*/ 122591 h 351967"/>
                        <a:gd name="connsiteX1" fmla="*/ 1006923 w 1137034"/>
                        <a:gd name="connsiteY1" fmla="*/ 9734 h 351967"/>
                        <a:gd name="connsiteX2" fmla="*/ 1137034 w 1137034"/>
                        <a:gd name="connsiteY2" fmla="*/ 260680 h 351967"/>
                        <a:gd name="connsiteX3" fmla="*/ 3782 w 1137034"/>
                        <a:gd name="connsiteY3" fmla="*/ 351967 h 351967"/>
                        <a:gd name="connsiteX4" fmla="*/ 0 w 1137034"/>
                        <a:gd name="connsiteY4" fmla="*/ 122591 h 351967"/>
                        <a:gd name="connsiteX0" fmla="*/ 0 w 1138182"/>
                        <a:gd name="connsiteY0" fmla="*/ 131838 h 361214"/>
                        <a:gd name="connsiteX1" fmla="*/ 1137955 w 1138182"/>
                        <a:gd name="connsiteY1" fmla="*/ 8668 h 361214"/>
                        <a:gd name="connsiteX2" fmla="*/ 1137034 w 1138182"/>
                        <a:gd name="connsiteY2" fmla="*/ 269927 h 361214"/>
                        <a:gd name="connsiteX3" fmla="*/ 3782 w 1138182"/>
                        <a:gd name="connsiteY3" fmla="*/ 361214 h 361214"/>
                        <a:gd name="connsiteX4" fmla="*/ 0 w 1138182"/>
                        <a:gd name="connsiteY4" fmla="*/ 131838 h 361214"/>
                        <a:gd name="connsiteX0" fmla="*/ 0 w 1138182"/>
                        <a:gd name="connsiteY0" fmla="*/ 104907 h 365222"/>
                        <a:gd name="connsiteX1" fmla="*/ 1137955 w 1138182"/>
                        <a:gd name="connsiteY1" fmla="*/ 12676 h 365222"/>
                        <a:gd name="connsiteX2" fmla="*/ 1137034 w 1138182"/>
                        <a:gd name="connsiteY2" fmla="*/ 273935 h 365222"/>
                        <a:gd name="connsiteX3" fmla="*/ 3782 w 1138182"/>
                        <a:gd name="connsiteY3" fmla="*/ 365222 h 365222"/>
                        <a:gd name="connsiteX4" fmla="*/ 0 w 1138182"/>
                        <a:gd name="connsiteY4" fmla="*/ 104907 h 365222"/>
                        <a:gd name="connsiteX0" fmla="*/ 0 w 1138182"/>
                        <a:gd name="connsiteY0" fmla="*/ 101448 h 361763"/>
                        <a:gd name="connsiteX1" fmla="*/ 1137955 w 1138182"/>
                        <a:gd name="connsiteY1" fmla="*/ 9217 h 361763"/>
                        <a:gd name="connsiteX2" fmla="*/ 1137034 w 1138182"/>
                        <a:gd name="connsiteY2" fmla="*/ 270476 h 361763"/>
                        <a:gd name="connsiteX3" fmla="*/ 3782 w 1138182"/>
                        <a:gd name="connsiteY3" fmla="*/ 361763 h 361763"/>
                        <a:gd name="connsiteX4" fmla="*/ 0 w 1138182"/>
                        <a:gd name="connsiteY4" fmla="*/ 101448 h 361763"/>
                        <a:gd name="connsiteX0" fmla="*/ 0 w 1138182"/>
                        <a:gd name="connsiteY0" fmla="*/ 107640 h 361079"/>
                        <a:gd name="connsiteX1" fmla="*/ 1137955 w 1138182"/>
                        <a:gd name="connsiteY1" fmla="*/ 8533 h 361079"/>
                        <a:gd name="connsiteX2" fmla="*/ 1137034 w 1138182"/>
                        <a:gd name="connsiteY2" fmla="*/ 269792 h 361079"/>
                        <a:gd name="connsiteX3" fmla="*/ 3782 w 1138182"/>
                        <a:gd name="connsiteY3" fmla="*/ 361079 h 361079"/>
                        <a:gd name="connsiteX4" fmla="*/ 0 w 1138182"/>
                        <a:gd name="connsiteY4" fmla="*/ 107640 h 361079"/>
                        <a:gd name="connsiteX0" fmla="*/ 0 w 1138182"/>
                        <a:gd name="connsiteY0" fmla="*/ 95362 h 362552"/>
                        <a:gd name="connsiteX1" fmla="*/ 1137955 w 1138182"/>
                        <a:gd name="connsiteY1" fmla="*/ 10006 h 362552"/>
                        <a:gd name="connsiteX2" fmla="*/ 1137034 w 1138182"/>
                        <a:gd name="connsiteY2" fmla="*/ 271265 h 362552"/>
                        <a:gd name="connsiteX3" fmla="*/ 3782 w 1138182"/>
                        <a:gd name="connsiteY3" fmla="*/ 362552 h 362552"/>
                        <a:gd name="connsiteX4" fmla="*/ 0 w 1138182"/>
                        <a:gd name="connsiteY4" fmla="*/ 95362 h 362552"/>
                        <a:gd name="connsiteX0" fmla="*/ 0 w 1138182"/>
                        <a:gd name="connsiteY0" fmla="*/ 95362 h 362552"/>
                        <a:gd name="connsiteX1" fmla="*/ 1137955 w 1138182"/>
                        <a:gd name="connsiteY1" fmla="*/ 10006 h 362552"/>
                        <a:gd name="connsiteX2" fmla="*/ 1137034 w 1138182"/>
                        <a:gd name="connsiteY2" fmla="*/ 257515 h 362552"/>
                        <a:gd name="connsiteX3" fmla="*/ 3782 w 1138182"/>
                        <a:gd name="connsiteY3" fmla="*/ 362552 h 362552"/>
                        <a:gd name="connsiteX4" fmla="*/ 0 w 1138182"/>
                        <a:gd name="connsiteY4" fmla="*/ 95362 h 362552"/>
                        <a:gd name="connsiteX0" fmla="*/ 0 w 1138182"/>
                        <a:gd name="connsiteY0" fmla="*/ 95362 h 362552"/>
                        <a:gd name="connsiteX1" fmla="*/ 1137955 w 1138182"/>
                        <a:gd name="connsiteY1" fmla="*/ 10006 h 362552"/>
                        <a:gd name="connsiteX2" fmla="*/ 1137034 w 1138182"/>
                        <a:gd name="connsiteY2" fmla="*/ 257515 h 362552"/>
                        <a:gd name="connsiteX3" fmla="*/ 3782 w 1138182"/>
                        <a:gd name="connsiteY3" fmla="*/ 362552 h 362552"/>
                        <a:gd name="connsiteX4" fmla="*/ 0 w 1138182"/>
                        <a:gd name="connsiteY4" fmla="*/ 95362 h 362552"/>
                        <a:gd name="connsiteX0" fmla="*/ 0 w 1138181"/>
                        <a:gd name="connsiteY0" fmla="*/ 104531 h 371721"/>
                        <a:gd name="connsiteX1" fmla="*/ 1137954 w 1138181"/>
                        <a:gd name="connsiteY1" fmla="*/ 8862 h 371721"/>
                        <a:gd name="connsiteX2" fmla="*/ 1137034 w 1138181"/>
                        <a:gd name="connsiteY2" fmla="*/ 266684 h 371721"/>
                        <a:gd name="connsiteX3" fmla="*/ 3782 w 1138181"/>
                        <a:gd name="connsiteY3" fmla="*/ 371721 h 371721"/>
                        <a:gd name="connsiteX4" fmla="*/ 0 w 1138181"/>
                        <a:gd name="connsiteY4" fmla="*/ 104531 h 371721"/>
                        <a:gd name="connsiteX0" fmla="*/ 0 w 1138181"/>
                        <a:gd name="connsiteY0" fmla="*/ 97516 h 364706"/>
                        <a:gd name="connsiteX1" fmla="*/ 1137954 w 1138181"/>
                        <a:gd name="connsiteY1" fmla="*/ 1847 h 364706"/>
                        <a:gd name="connsiteX2" fmla="*/ 1137034 w 1138181"/>
                        <a:gd name="connsiteY2" fmla="*/ 259669 h 364706"/>
                        <a:gd name="connsiteX3" fmla="*/ 3782 w 1138181"/>
                        <a:gd name="connsiteY3" fmla="*/ 364706 h 364706"/>
                        <a:gd name="connsiteX4" fmla="*/ 0 w 1138181"/>
                        <a:gd name="connsiteY4" fmla="*/ 97516 h 364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1" h="364706">
                          <a:moveTo>
                            <a:pt x="0" y="97516"/>
                          </a:moveTo>
                          <a:cubicBezTo>
                            <a:pt x="75965" y="26304"/>
                            <a:pt x="795107" y="-8700"/>
                            <a:pt x="1137954" y="1847"/>
                          </a:cubicBezTo>
                          <a:cubicBezTo>
                            <a:pt x="1139012" y="91583"/>
                            <a:pt x="1135976" y="169933"/>
                            <a:pt x="1137034" y="259669"/>
                          </a:cubicBezTo>
                          <a:cubicBezTo>
                            <a:pt x="673780" y="261506"/>
                            <a:pt x="8507" y="303570"/>
                            <a:pt x="3782" y="364706"/>
                          </a:cubicBezTo>
                          <a:cubicBezTo>
                            <a:pt x="2521" y="288247"/>
                            <a:pt x="1261" y="173975"/>
                            <a:pt x="0" y="97516"/>
                          </a:cubicBezTo>
                          <a:close/>
                        </a:path>
                      </a:pathLst>
                    </a:custGeom>
                    <a:solidFill>
                      <a:srgbClr val="FFA2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39" name="Group 38"/>
            <p:cNvGrpSpPr/>
            <p:nvPr/>
          </p:nvGrpSpPr>
          <p:grpSpPr>
            <a:xfrm>
              <a:off x="3739393" y="2069677"/>
              <a:ext cx="1568804" cy="1406014"/>
              <a:chOff x="3739393" y="1976997"/>
              <a:chExt cx="1568804" cy="1406014"/>
            </a:xfrm>
          </p:grpSpPr>
          <p:cxnSp>
            <p:nvCxnSpPr>
              <p:cNvPr id="352" name="Straight Connector 351"/>
              <p:cNvCxnSpPr/>
              <p:nvPr/>
            </p:nvCxnSpPr>
            <p:spPr>
              <a:xfrm flipH="1">
                <a:off x="4526456" y="1976997"/>
                <a:ext cx="493" cy="918603"/>
              </a:xfrm>
              <a:prstGeom prst="line">
                <a:avLst/>
              </a:prstGeom>
              <a:ln w="38100">
                <a:solidFill>
                  <a:srgbClr val="EAEAEA"/>
                </a:solidFill>
              </a:ln>
            </p:spPr>
            <p:style>
              <a:lnRef idx="1">
                <a:schemeClr val="accent1"/>
              </a:lnRef>
              <a:fillRef idx="0">
                <a:schemeClr val="accent1"/>
              </a:fillRef>
              <a:effectRef idx="0">
                <a:schemeClr val="accent1"/>
              </a:effectRef>
              <a:fontRef idx="minor">
                <a:schemeClr val="tx1"/>
              </a:fontRef>
            </p:style>
          </p:cxnSp>
          <p:sp>
            <p:nvSpPr>
              <p:cNvPr id="334" name="Rectangle 333"/>
              <p:cNvSpPr/>
              <p:nvPr/>
            </p:nvSpPr>
            <p:spPr>
              <a:xfrm>
                <a:off x="3739393" y="3026143"/>
                <a:ext cx="748625" cy="351473"/>
              </a:xfrm>
              <a:custGeom>
                <a:avLst/>
                <a:gdLst>
                  <a:gd name="connsiteX0" fmla="*/ 0 w 1009491"/>
                  <a:gd name="connsiteY0" fmla="*/ 0 h 278733"/>
                  <a:gd name="connsiteX1" fmla="*/ 1009491 w 1009491"/>
                  <a:gd name="connsiteY1" fmla="*/ 0 h 278733"/>
                  <a:gd name="connsiteX2" fmla="*/ 1009491 w 1009491"/>
                  <a:gd name="connsiteY2" fmla="*/ 278733 h 278733"/>
                  <a:gd name="connsiteX3" fmla="*/ 0 w 1009491"/>
                  <a:gd name="connsiteY3" fmla="*/ 278733 h 278733"/>
                  <a:gd name="connsiteX4" fmla="*/ 0 w 1009491"/>
                  <a:gd name="connsiteY4" fmla="*/ 0 h 278733"/>
                  <a:gd name="connsiteX0" fmla="*/ 0 w 1009491"/>
                  <a:gd name="connsiteY0" fmla="*/ 0 h 285660"/>
                  <a:gd name="connsiteX1" fmla="*/ 1009491 w 1009491"/>
                  <a:gd name="connsiteY1" fmla="*/ 6927 h 285660"/>
                  <a:gd name="connsiteX2" fmla="*/ 1009491 w 1009491"/>
                  <a:gd name="connsiteY2" fmla="*/ 285660 h 285660"/>
                  <a:gd name="connsiteX3" fmla="*/ 0 w 1009491"/>
                  <a:gd name="connsiteY3" fmla="*/ 285660 h 285660"/>
                  <a:gd name="connsiteX4" fmla="*/ 0 w 1009491"/>
                  <a:gd name="connsiteY4" fmla="*/ 0 h 285660"/>
                  <a:gd name="connsiteX0" fmla="*/ 0 w 1023346"/>
                  <a:gd name="connsiteY0" fmla="*/ 0 h 278733"/>
                  <a:gd name="connsiteX1" fmla="*/ 1023346 w 1023346"/>
                  <a:gd name="connsiteY1" fmla="*/ 0 h 278733"/>
                  <a:gd name="connsiteX2" fmla="*/ 1023346 w 1023346"/>
                  <a:gd name="connsiteY2" fmla="*/ 278733 h 278733"/>
                  <a:gd name="connsiteX3" fmla="*/ 13855 w 1023346"/>
                  <a:gd name="connsiteY3" fmla="*/ 278733 h 278733"/>
                  <a:gd name="connsiteX4" fmla="*/ 0 w 1023346"/>
                  <a:gd name="connsiteY4" fmla="*/ 0 h 278733"/>
                  <a:gd name="connsiteX0" fmla="*/ 0 w 1009491"/>
                  <a:gd name="connsiteY0" fmla="*/ 20782 h 278733"/>
                  <a:gd name="connsiteX1" fmla="*/ 1009491 w 1009491"/>
                  <a:gd name="connsiteY1" fmla="*/ 0 h 278733"/>
                  <a:gd name="connsiteX2" fmla="*/ 1009491 w 1009491"/>
                  <a:gd name="connsiteY2" fmla="*/ 278733 h 278733"/>
                  <a:gd name="connsiteX3" fmla="*/ 0 w 1009491"/>
                  <a:gd name="connsiteY3" fmla="*/ 278733 h 278733"/>
                  <a:gd name="connsiteX4" fmla="*/ 0 w 1009491"/>
                  <a:gd name="connsiteY4" fmla="*/ 20782 h 278733"/>
                  <a:gd name="connsiteX0" fmla="*/ 0 w 1009491"/>
                  <a:gd name="connsiteY0" fmla="*/ 23498 h 281449"/>
                  <a:gd name="connsiteX1" fmla="*/ 1009491 w 1009491"/>
                  <a:gd name="connsiteY1" fmla="*/ 2716 h 281449"/>
                  <a:gd name="connsiteX2" fmla="*/ 1009491 w 1009491"/>
                  <a:gd name="connsiteY2" fmla="*/ 281449 h 281449"/>
                  <a:gd name="connsiteX3" fmla="*/ 0 w 1009491"/>
                  <a:gd name="connsiteY3" fmla="*/ 281449 h 281449"/>
                  <a:gd name="connsiteX4" fmla="*/ 0 w 1009491"/>
                  <a:gd name="connsiteY4" fmla="*/ 23498 h 281449"/>
                  <a:gd name="connsiteX0" fmla="*/ 0 w 1009491"/>
                  <a:gd name="connsiteY0" fmla="*/ 48129 h 306080"/>
                  <a:gd name="connsiteX1" fmla="*/ 1009491 w 1009491"/>
                  <a:gd name="connsiteY1" fmla="*/ 27347 h 306080"/>
                  <a:gd name="connsiteX2" fmla="*/ 1009491 w 1009491"/>
                  <a:gd name="connsiteY2" fmla="*/ 306080 h 306080"/>
                  <a:gd name="connsiteX3" fmla="*/ 0 w 1009491"/>
                  <a:gd name="connsiteY3" fmla="*/ 306080 h 306080"/>
                  <a:gd name="connsiteX4" fmla="*/ 0 w 1009491"/>
                  <a:gd name="connsiteY4" fmla="*/ 48129 h 306080"/>
                  <a:gd name="connsiteX0" fmla="*/ 0 w 1009491"/>
                  <a:gd name="connsiteY0" fmla="*/ 84282 h 342233"/>
                  <a:gd name="connsiteX1" fmla="*/ 1003141 w 1009491"/>
                  <a:gd name="connsiteY1" fmla="*/ 0 h 342233"/>
                  <a:gd name="connsiteX2" fmla="*/ 1009491 w 1009491"/>
                  <a:gd name="connsiteY2" fmla="*/ 342233 h 342233"/>
                  <a:gd name="connsiteX3" fmla="*/ 0 w 1009491"/>
                  <a:gd name="connsiteY3" fmla="*/ 342233 h 342233"/>
                  <a:gd name="connsiteX4" fmla="*/ 0 w 1009491"/>
                  <a:gd name="connsiteY4" fmla="*/ 84282 h 342233"/>
                  <a:gd name="connsiteX0" fmla="*/ 0 w 1009491"/>
                  <a:gd name="connsiteY0" fmla="*/ 98486 h 356437"/>
                  <a:gd name="connsiteX1" fmla="*/ 1003141 w 1009491"/>
                  <a:gd name="connsiteY1" fmla="*/ 14204 h 356437"/>
                  <a:gd name="connsiteX2" fmla="*/ 1009491 w 1009491"/>
                  <a:gd name="connsiteY2" fmla="*/ 356437 h 356437"/>
                  <a:gd name="connsiteX3" fmla="*/ 0 w 1009491"/>
                  <a:gd name="connsiteY3" fmla="*/ 356437 h 356437"/>
                  <a:gd name="connsiteX4" fmla="*/ 0 w 1009491"/>
                  <a:gd name="connsiteY4" fmla="*/ 98486 h 356437"/>
                  <a:gd name="connsiteX0" fmla="*/ 0 w 1009491"/>
                  <a:gd name="connsiteY0" fmla="*/ 98486 h 356437"/>
                  <a:gd name="connsiteX1" fmla="*/ 1003141 w 1009491"/>
                  <a:gd name="connsiteY1" fmla="*/ 14204 h 356437"/>
                  <a:gd name="connsiteX2" fmla="*/ 1009491 w 1009491"/>
                  <a:gd name="connsiteY2" fmla="*/ 356437 h 356437"/>
                  <a:gd name="connsiteX3" fmla="*/ 0 w 1009491"/>
                  <a:gd name="connsiteY3" fmla="*/ 356437 h 356437"/>
                  <a:gd name="connsiteX4" fmla="*/ 0 w 1009491"/>
                  <a:gd name="connsiteY4" fmla="*/ 98486 h 356437"/>
                  <a:gd name="connsiteX0" fmla="*/ 0 w 1009491"/>
                  <a:gd name="connsiteY0" fmla="*/ 98486 h 356437"/>
                  <a:gd name="connsiteX1" fmla="*/ 1003141 w 1009491"/>
                  <a:gd name="connsiteY1" fmla="*/ 14204 h 356437"/>
                  <a:gd name="connsiteX2" fmla="*/ 1009491 w 1009491"/>
                  <a:gd name="connsiteY2" fmla="*/ 356437 h 356437"/>
                  <a:gd name="connsiteX3" fmla="*/ 0 w 1009491"/>
                  <a:gd name="connsiteY3" fmla="*/ 356437 h 356437"/>
                  <a:gd name="connsiteX4" fmla="*/ 0 w 1009491"/>
                  <a:gd name="connsiteY4" fmla="*/ 98486 h 356437"/>
                  <a:gd name="connsiteX0" fmla="*/ 0 w 1006316"/>
                  <a:gd name="connsiteY0" fmla="*/ 98486 h 356437"/>
                  <a:gd name="connsiteX1" fmla="*/ 1003141 w 1006316"/>
                  <a:gd name="connsiteY1" fmla="*/ 14204 h 356437"/>
                  <a:gd name="connsiteX2" fmla="*/ 1006316 w 1006316"/>
                  <a:gd name="connsiteY2" fmla="*/ 283412 h 356437"/>
                  <a:gd name="connsiteX3" fmla="*/ 0 w 1006316"/>
                  <a:gd name="connsiteY3" fmla="*/ 356437 h 356437"/>
                  <a:gd name="connsiteX4" fmla="*/ 0 w 1006316"/>
                  <a:gd name="connsiteY4" fmla="*/ 98486 h 356437"/>
                  <a:gd name="connsiteX0" fmla="*/ 0 w 1006316"/>
                  <a:gd name="connsiteY0" fmla="*/ 98486 h 356437"/>
                  <a:gd name="connsiteX1" fmla="*/ 1003141 w 1006316"/>
                  <a:gd name="connsiteY1" fmla="*/ 14204 h 356437"/>
                  <a:gd name="connsiteX2" fmla="*/ 1006316 w 1006316"/>
                  <a:gd name="connsiteY2" fmla="*/ 283412 h 356437"/>
                  <a:gd name="connsiteX3" fmla="*/ 0 w 1006316"/>
                  <a:gd name="connsiteY3" fmla="*/ 356437 h 356437"/>
                  <a:gd name="connsiteX4" fmla="*/ 0 w 1006316"/>
                  <a:gd name="connsiteY4" fmla="*/ 98486 h 356437"/>
                  <a:gd name="connsiteX0" fmla="*/ 0 w 1006316"/>
                  <a:gd name="connsiteY0" fmla="*/ 98486 h 356437"/>
                  <a:gd name="connsiteX1" fmla="*/ 1003141 w 1006316"/>
                  <a:gd name="connsiteY1" fmla="*/ 14204 h 356437"/>
                  <a:gd name="connsiteX2" fmla="*/ 1006316 w 1006316"/>
                  <a:gd name="connsiteY2" fmla="*/ 283412 h 356437"/>
                  <a:gd name="connsiteX3" fmla="*/ 0 w 1006316"/>
                  <a:gd name="connsiteY3" fmla="*/ 356437 h 356437"/>
                  <a:gd name="connsiteX4" fmla="*/ 0 w 1006316"/>
                  <a:gd name="connsiteY4" fmla="*/ 98486 h 356437"/>
                  <a:gd name="connsiteX0" fmla="*/ 0 w 1006316"/>
                  <a:gd name="connsiteY0" fmla="*/ 98486 h 356437"/>
                  <a:gd name="connsiteX1" fmla="*/ 1003141 w 1006316"/>
                  <a:gd name="connsiteY1" fmla="*/ 14204 h 356437"/>
                  <a:gd name="connsiteX2" fmla="*/ 1006316 w 1006316"/>
                  <a:gd name="connsiteY2" fmla="*/ 267537 h 356437"/>
                  <a:gd name="connsiteX3" fmla="*/ 0 w 1006316"/>
                  <a:gd name="connsiteY3" fmla="*/ 356437 h 356437"/>
                  <a:gd name="connsiteX4" fmla="*/ 0 w 1006316"/>
                  <a:gd name="connsiteY4" fmla="*/ 98486 h 356437"/>
                  <a:gd name="connsiteX0" fmla="*/ 0 w 1006316"/>
                  <a:gd name="connsiteY0" fmla="*/ 98486 h 356437"/>
                  <a:gd name="connsiteX1" fmla="*/ 1003141 w 1006316"/>
                  <a:gd name="connsiteY1" fmla="*/ 14204 h 356437"/>
                  <a:gd name="connsiteX2" fmla="*/ 1006316 w 1006316"/>
                  <a:gd name="connsiteY2" fmla="*/ 267537 h 356437"/>
                  <a:gd name="connsiteX3" fmla="*/ 0 w 1006316"/>
                  <a:gd name="connsiteY3" fmla="*/ 356437 h 356437"/>
                  <a:gd name="connsiteX4" fmla="*/ 0 w 1006316"/>
                  <a:gd name="connsiteY4" fmla="*/ 98486 h 356437"/>
                  <a:gd name="connsiteX0" fmla="*/ 0 w 1010098"/>
                  <a:gd name="connsiteY0" fmla="*/ 122591 h 351967"/>
                  <a:gd name="connsiteX1" fmla="*/ 1006923 w 1010098"/>
                  <a:gd name="connsiteY1" fmla="*/ 9734 h 351967"/>
                  <a:gd name="connsiteX2" fmla="*/ 1010098 w 1010098"/>
                  <a:gd name="connsiteY2" fmla="*/ 263067 h 351967"/>
                  <a:gd name="connsiteX3" fmla="*/ 3782 w 1010098"/>
                  <a:gd name="connsiteY3" fmla="*/ 351967 h 351967"/>
                  <a:gd name="connsiteX4" fmla="*/ 0 w 1010098"/>
                  <a:gd name="connsiteY4" fmla="*/ 122591 h 351967"/>
                  <a:gd name="connsiteX0" fmla="*/ 0 w 1010098"/>
                  <a:gd name="connsiteY0" fmla="*/ 122591 h 351967"/>
                  <a:gd name="connsiteX1" fmla="*/ 1006923 w 1010098"/>
                  <a:gd name="connsiteY1" fmla="*/ 9734 h 351967"/>
                  <a:gd name="connsiteX2" fmla="*/ 1010098 w 1010098"/>
                  <a:gd name="connsiteY2" fmla="*/ 263067 h 351967"/>
                  <a:gd name="connsiteX3" fmla="*/ 3782 w 1010098"/>
                  <a:gd name="connsiteY3" fmla="*/ 351967 h 351967"/>
                  <a:gd name="connsiteX4" fmla="*/ 0 w 1010098"/>
                  <a:gd name="connsiteY4" fmla="*/ 122591 h 351967"/>
                  <a:gd name="connsiteX0" fmla="*/ 0 w 1010098"/>
                  <a:gd name="connsiteY0" fmla="*/ 122591 h 351967"/>
                  <a:gd name="connsiteX1" fmla="*/ 1006923 w 1010098"/>
                  <a:gd name="connsiteY1" fmla="*/ 9734 h 351967"/>
                  <a:gd name="connsiteX2" fmla="*/ 1010098 w 1010098"/>
                  <a:gd name="connsiteY2" fmla="*/ 250367 h 351967"/>
                  <a:gd name="connsiteX3" fmla="*/ 3782 w 1010098"/>
                  <a:gd name="connsiteY3" fmla="*/ 351967 h 351967"/>
                  <a:gd name="connsiteX4" fmla="*/ 0 w 1010098"/>
                  <a:gd name="connsiteY4" fmla="*/ 122591 h 351967"/>
                  <a:gd name="connsiteX0" fmla="*/ 0 w 1010098"/>
                  <a:gd name="connsiteY0" fmla="*/ 122591 h 351967"/>
                  <a:gd name="connsiteX1" fmla="*/ 1006923 w 1010098"/>
                  <a:gd name="connsiteY1" fmla="*/ 9734 h 351967"/>
                  <a:gd name="connsiteX2" fmla="*/ 1010098 w 1010098"/>
                  <a:gd name="connsiteY2" fmla="*/ 250367 h 351967"/>
                  <a:gd name="connsiteX3" fmla="*/ 3782 w 1010098"/>
                  <a:gd name="connsiteY3" fmla="*/ 351967 h 351967"/>
                  <a:gd name="connsiteX4" fmla="*/ 0 w 1010098"/>
                  <a:gd name="connsiteY4" fmla="*/ 122591 h 351967"/>
                  <a:gd name="connsiteX0" fmla="*/ 0 w 1010098"/>
                  <a:gd name="connsiteY0" fmla="*/ 122591 h 351967"/>
                  <a:gd name="connsiteX1" fmla="*/ 1006923 w 1010098"/>
                  <a:gd name="connsiteY1" fmla="*/ 9734 h 351967"/>
                  <a:gd name="connsiteX2" fmla="*/ 1010098 w 1010098"/>
                  <a:gd name="connsiteY2" fmla="*/ 250367 h 351967"/>
                  <a:gd name="connsiteX3" fmla="*/ 3782 w 1010098"/>
                  <a:gd name="connsiteY3" fmla="*/ 351967 h 351967"/>
                  <a:gd name="connsiteX4" fmla="*/ 0 w 1010098"/>
                  <a:gd name="connsiteY4" fmla="*/ 122591 h 351967"/>
                  <a:gd name="connsiteX0" fmla="*/ 0 w 1010098"/>
                  <a:gd name="connsiteY0" fmla="*/ 122591 h 351967"/>
                  <a:gd name="connsiteX1" fmla="*/ 1006923 w 1010098"/>
                  <a:gd name="connsiteY1" fmla="*/ 9734 h 351967"/>
                  <a:gd name="connsiteX2" fmla="*/ 1010098 w 1010098"/>
                  <a:gd name="connsiteY2" fmla="*/ 284743 h 351967"/>
                  <a:gd name="connsiteX3" fmla="*/ 3782 w 1010098"/>
                  <a:gd name="connsiteY3" fmla="*/ 351967 h 351967"/>
                  <a:gd name="connsiteX4" fmla="*/ 0 w 1010098"/>
                  <a:gd name="connsiteY4" fmla="*/ 122591 h 351967"/>
                  <a:gd name="connsiteX0" fmla="*/ 0 w 1010098"/>
                  <a:gd name="connsiteY0" fmla="*/ 122591 h 351967"/>
                  <a:gd name="connsiteX1" fmla="*/ 1006923 w 1010098"/>
                  <a:gd name="connsiteY1" fmla="*/ 9734 h 351967"/>
                  <a:gd name="connsiteX2" fmla="*/ 1010098 w 1010098"/>
                  <a:gd name="connsiteY2" fmla="*/ 284743 h 351967"/>
                  <a:gd name="connsiteX3" fmla="*/ 3782 w 1010098"/>
                  <a:gd name="connsiteY3" fmla="*/ 351967 h 351967"/>
                  <a:gd name="connsiteX4" fmla="*/ 0 w 1010098"/>
                  <a:gd name="connsiteY4" fmla="*/ 122591 h 351967"/>
                  <a:gd name="connsiteX0" fmla="*/ 0 w 1010098"/>
                  <a:gd name="connsiteY0" fmla="*/ 122591 h 351967"/>
                  <a:gd name="connsiteX1" fmla="*/ 1006923 w 1010098"/>
                  <a:gd name="connsiteY1" fmla="*/ 9734 h 351967"/>
                  <a:gd name="connsiteX2" fmla="*/ 1010098 w 1010098"/>
                  <a:gd name="connsiteY2" fmla="*/ 284743 h 351967"/>
                  <a:gd name="connsiteX3" fmla="*/ 3782 w 1010098"/>
                  <a:gd name="connsiteY3" fmla="*/ 351967 h 351967"/>
                  <a:gd name="connsiteX4" fmla="*/ 0 w 1010098"/>
                  <a:gd name="connsiteY4" fmla="*/ 122591 h 351967"/>
                  <a:gd name="connsiteX0" fmla="*/ 0 w 1010098"/>
                  <a:gd name="connsiteY0" fmla="*/ 122591 h 351967"/>
                  <a:gd name="connsiteX1" fmla="*/ 1006923 w 1010098"/>
                  <a:gd name="connsiteY1" fmla="*/ 9734 h 351967"/>
                  <a:gd name="connsiteX2" fmla="*/ 1010098 w 1010098"/>
                  <a:gd name="connsiteY2" fmla="*/ 284743 h 351967"/>
                  <a:gd name="connsiteX3" fmla="*/ 3782 w 1010098"/>
                  <a:gd name="connsiteY3" fmla="*/ 351967 h 351967"/>
                  <a:gd name="connsiteX4" fmla="*/ 0 w 1010098"/>
                  <a:gd name="connsiteY4" fmla="*/ 122591 h 351967"/>
                  <a:gd name="connsiteX0" fmla="*/ 0 w 1137034"/>
                  <a:gd name="connsiteY0" fmla="*/ 122591 h 351967"/>
                  <a:gd name="connsiteX1" fmla="*/ 1006923 w 1137034"/>
                  <a:gd name="connsiteY1" fmla="*/ 9734 h 351967"/>
                  <a:gd name="connsiteX2" fmla="*/ 1137034 w 1137034"/>
                  <a:gd name="connsiteY2" fmla="*/ 260680 h 351967"/>
                  <a:gd name="connsiteX3" fmla="*/ 3782 w 1137034"/>
                  <a:gd name="connsiteY3" fmla="*/ 351967 h 351967"/>
                  <a:gd name="connsiteX4" fmla="*/ 0 w 1137034"/>
                  <a:gd name="connsiteY4" fmla="*/ 122591 h 351967"/>
                  <a:gd name="connsiteX0" fmla="*/ 0 w 1137034"/>
                  <a:gd name="connsiteY0" fmla="*/ 122591 h 351967"/>
                  <a:gd name="connsiteX1" fmla="*/ 1006923 w 1137034"/>
                  <a:gd name="connsiteY1" fmla="*/ 9734 h 351967"/>
                  <a:gd name="connsiteX2" fmla="*/ 1137034 w 1137034"/>
                  <a:gd name="connsiteY2" fmla="*/ 260680 h 351967"/>
                  <a:gd name="connsiteX3" fmla="*/ 3782 w 1137034"/>
                  <a:gd name="connsiteY3" fmla="*/ 351967 h 351967"/>
                  <a:gd name="connsiteX4" fmla="*/ 0 w 1137034"/>
                  <a:gd name="connsiteY4" fmla="*/ 122591 h 351967"/>
                  <a:gd name="connsiteX0" fmla="*/ 0 w 1138182"/>
                  <a:gd name="connsiteY0" fmla="*/ 131838 h 361214"/>
                  <a:gd name="connsiteX1" fmla="*/ 1137955 w 1138182"/>
                  <a:gd name="connsiteY1" fmla="*/ 8668 h 361214"/>
                  <a:gd name="connsiteX2" fmla="*/ 1137034 w 1138182"/>
                  <a:gd name="connsiteY2" fmla="*/ 269927 h 361214"/>
                  <a:gd name="connsiteX3" fmla="*/ 3782 w 1138182"/>
                  <a:gd name="connsiteY3" fmla="*/ 361214 h 361214"/>
                  <a:gd name="connsiteX4" fmla="*/ 0 w 1138182"/>
                  <a:gd name="connsiteY4" fmla="*/ 131838 h 361214"/>
                  <a:gd name="connsiteX0" fmla="*/ 0 w 1138182"/>
                  <a:gd name="connsiteY0" fmla="*/ 104907 h 365222"/>
                  <a:gd name="connsiteX1" fmla="*/ 1137955 w 1138182"/>
                  <a:gd name="connsiteY1" fmla="*/ 12676 h 365222"/>
                  <a:gd name="connsiteX2" fmla="*/ 1137034 w 1138182"/>
                  <a:gd name="connsiteY2" fmla="*/ 273935 h 365222"/>
                  <a:gd name="connsiteX3" fmla="*/ 3782 w 1138182"/>
                  <a:gd name="connsiteY3" fmla="*/ 365222 h 365222"/>
                  <a:gd name="connsiteX4" fmla="*/ 0 w 1138182"/>
                  <a:gd name="connsiteY4" fmla="*/ 104907 h 365222"/>
                  <a:gd name="connsiteX0" fmla="*/ 0 w 1138182"/>
                  <a:gd name="connsiteY0" fmla="*/ 101448 h 361763"/>
                  <a:gd name="connsiteX1" fmla="*/ 1137955 w 1138182"/>
                  <a:gd name="connsiteY1" fmla="*/ 9217 h 361763"/>
                  <a:gd name="connsiteX2" fmla="*/ 1137034 w 1138182"/>
                  <a:gd name="connsiteY2" fmla="*/ 270476 h 361763"/>
                  <a:gd name="connsiteX3" fmla="*/ 3782 w 1138182"/>
                  <a:gd name="connsiteY3" fmla="*/ 361763 h 361763"/>
                  <a:gd name="connsiteX4" fmla="*/ 0 w 1138182"/>
                  <a:gd name="connsiteY4" fmla="*/ 101448 h 361763"/>
                  <a:gd name="connsiteX0" fmla="*/ 0 w 1138182"/>
                  <a:gd name="connsiteY0" fmla="*/ 107640 h 361079"/>
                  <a:gd name="connsiteX1" fmla="*/ 1137955 w 1138182"/>
                  <a:gd name="connsiteY1" fmla="*/ 8533 h 361079"/>
                  <a:gd name="connsiteX2" fmla="*/ 1137034 w 1138182"/>
                  <a:gd name="connsiteY2" fmla="*/ 269792 h 361079"/>
                  <a:gd name="connsiteX3" fmla="*/ 3782 w 1138182"/>
                  <a:gd name="connsiteY3" fmla="*/ 361079 h 361079"/>
                  <a:gd name="connsiteX4" fmla="*/ 0 w 1138182"/>
                  <a:gd name="connsiteY4" fmla="*/ 107640 h 361079"/>
                  <a:gd name="connsiteX0" fmla="*/ 0 w 1138182"/>
                  <a:gd name="connsiteY0" fmla="*/ 95362 h 362552"/>
                  <a:gd name="connsiteX1" fmla="*/ 1137955 w 1138182"/>
                  <a:gd name="connsiteY1" fmla="*/ 10006 h 362552"/>
                  <a:gd name="connsiteX2" fmla="*/ 1137034 w 1138182"/>
                  <a:gd name="connsiteY2" fmla="*/ 271265 h 362552"/>
                  <a:gd name="connsiteX3" fmla="*/ 3782 w 1138182"/>
                  <a:gd name="connsiteY3" fmla="*/ 362552 h 362552"/>
                  <a:gd name="connsiteX4" fmla="*/ 0 w 1138182"/>
                  <a:gd name="connsiteY4" fmla="*/ 95362 h 362552"/>
                  <a:gd name="connsiteX0" fmla="*/ 0 w 1138182"/>
                  <a:gd name="connsiteY0" fmla="*/ 95362 h 362552"/>
                  <a:gd name="connsiteX1" fmla="*/ 1137955 w 1138182"/>
                  <a:gd name="connsiteY1" fmla="*/ 10006 h 362552"/>
                  <a:gd name="connsiteX2" fmla="*/ 1137034 w 1138182"/>
                  <a:gd name="connsiteY2" fmla="*/ 257515 h 362552"/>
                  <a:gd name="connsiteX3" fmla="*/ 3782 w 1138182"/>
                  <a:gd name="connsiteY3" fmla="*/ 362552 h 362552"/>
                  <a:gd name="connsiteX4" fmla="*/ 0 w 1138182"/>
                  <a:gd name="connsiteY4" fmla="*/ 95362 h 362552"/>
                  <a:gd name="connsiteX0" fmla="*/ 0 w 1138182"/>
                  <a:gd name="connsiteY0" fmla="*/ 95362 h 362552"/>
                  <a:gd name="connsiteX1" fmla="*/ 1137955 w 1138182"/>
                  <a:gd name="connsiteY1" fmla="*/ 10006 h 362552"/>
                  <a:gd name="connsiteX2" fmla="*/ 1137034 w 1138182"/>
                  <a:gd name="connsiteY2" fmla="*/ 257515 h 362552"/>
                  <a:gd name="connsiteX3" fmla="*/ 3782 w 1138182"/>
                  <a:gd name="connsiteY3" fmla="*/ 362552 h 362552"/>
                  <a:gd name="connsiteX4" fmla="*/ 0 w 1138182"/>
                  <a:gd name="connsiteY4" fmla="*/ 95362 h 362552"/>
                  <a:gd name="connsiteX0" fmla="*/ 0 w 1138181"/>
                  <a:gd name="connsiteY0" fmla="*/ 104531 h 371721"/>
                  <a:gd name="connsiteX1" fmla="*/ 1137954 w 1138181"/>
                  <a:gd name="connsiteY1" fmla="*/ 8862 h 371721"/>
                  <a:gd name="connsiteX2" fmla="*/ 1137034 w 1138181"/>
                  <a:gd name="connsiteY2" fmla="*/ 266684 h 371721"/>
                  <a:gd name="connsiteX3" fmla="*/ 3782 w 1138181"/>
                  <a:gd name="connsiteY3" fmla="*/ 371721 h 371721"/>
                  <a:gd name="connsiteX4" fmla="*/ 0 w 1138181"/>
                  <a:gd name="connsiteY4" fmla="*/ 104531 h 371721"/>
                  <a:gd name="connsiteX0" fmla="*/ 0 w 1138181"/>
                  <a:gd name="connsiteY0" fmla="*/ 97516 h 364706"/>
                  <a:gd name="connsiteX1" fmla="*/ 1137954 w 1138181"/>
                  <a:gd name="connsiteY1" fmla="*/ 1847 h 364706"/>
                  <a:gd name="connsiteX2" fmla="*/ 1137034 w 1138181"/>
                  <a:gd name="connsiteY2" fmla="*/ 259669 h 364706"/>
                  <a:gd name="connsiteX3" fmla="*/ 3782 w 1138181"/>
                  <a:gd name="connsiteY3" fmla="*/ 364706 h 364706"/>
                  <a:gd name="connsiteX4" fmla="*/ 0 w 1138181"/>
                  <a:gd name="connsiteY4" fmla="*/ 97516 h 364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1" h="364706">
                    <a:moveTo>
                      <a:pt x="0" y="97516"/>
                    </a:moveTo>
                    <a:cubicBezTo>
                      <a:pt x="75965" y="26304"/>
                      <a:pt x="795107" y="-8700"/>
                      <a:pt x="1137954" y="1847"/>
                    </a:cubicBezTo>
                    <a:cubicBezTo>
                      <a:pt x="1139012" y="91583"/>
                      <a:pt x="1135976" y="169933"/>
                      <a:pt x="1137034" y="259669"/>
                    </a:cubicBezTo>
                    <a:cubicBezTo>
                      <a:pt x="673780" y="261506"/>
                      <a:pt x="8507" y="303570"/>
                      <a:pt x="3782" y="364706"/>
                    </a:cubicBezTo>
                    <a:cubicBezTo>
                      <a:pt x="2521" y="288247"/>
                      <a:pt x="1261" y="173975"/>
                      <a:pt x="0" y="97516"/>
                    </a:cubicBezTo>
                    <a:close/>
                  </a:path>
                </a:pathLst>
              </a:cu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335" name="Rectangle 333"/>
              <p:cNvSpPr/>
              <p:nvPr/>
            </p:nvSpPr>
            <p:spPr>
              <a:xfrm flipH="1">
                <a:off x="4562479" y="3031538"/>
                <a:ext cx="745718" cy="351473"/>
              </a:xfrm>
              <a:custGeom>
                <a:avLst/>
                <a:gdLst>
                  <a:gd name="connsiteX0" fmla="*/ 0 w 1009491"/>
                  <a:gd name="connsiteY0" fmla="*/ 0 h 278733"/>
                  <a:gd name="connsiteX1" fmla="*/ 1009491 w 1009491"/>
                  <a:gd name="connsiteY1" fmla="*/ 0 h 278733"/>
                  <a:gd name="connsiteX2" fmla="*/ 1009491 w 1009491"/>
                  <a:gd name="connsiteY2" fmla="*/ 278733 h 278733"/>
                  <a:gd name="connsiteX3" fmla="*/ 0 w 1009491"/>
                  <a:gd name="connsiteY3" fmla="*/ 278733 h 278733"/>
                  <a:gd name="connsiteX4" fmla="*/ 0 w 1009491"/>
                  <a:gd name="connsiteY4" fmla="*/ 0 h 278733"/>
                  <a:gd name="connsiteX0" fmla="*/ 0 w 1009491"/>
                  <a:gd name="connsiteY0" fmla="*/ 0 h 285660"/>
                  <a:gd name="connsiteX1" fmla="*/ 1009491 w 1009491"/>
                  <a:gd name="connsiteY1" fmla="*/ 6927 h 285660"/>
                  <a:gd name="connsiteX2" fmla="*/ 1009491 w 1009491"/>
                  <a:gd name="connsiteY2" fmla="*/ 285660 h 285660"/>
                  <a:gd name="connsiteX3" fmla="*/ 0 w 1009491"/>
                  <a:gd name="connsiteY3" fmla="*/ 285660 h 285660"/>
                  <a:gd name="connsiteX4" fmla="*/ 0 w 1009491"/>
                  <a:gd name="connsiteY4" fmla="*/ 0 h 285660"/>
                  <a:gd name="connsiteX0" fmla="*/ 0 w 1023346"/>
                  <a:gd name="connsiteY0" fmla="*/ 0 h 278733"/>
                  <a:gd name="connsiteX1" fmla="*/ 1023346 w 1023346"/>
                  <a:gd name="connsiteY1" fmla="*/ 0 h 278733"/>
                  <a:gd name="connsiteX2" fmla="*/ 1023346 w 1023346"/>
                  <a:gd name="connsiteY2" fmla="*/ 278733 h 278733"/>
                  <a:gd name="connsiteX3" fmla="*/ 13855 w 1023346"/>
                  <a:gd name="connsiteY3" fmla="*/ 278733 h 278733"/>
                  <a:gd name="connsiteX4" fmla="*/ 0 w 1023346"/>
                  <a:gd name="connsiteY4" fmla="*/ 0 h 278733"/>
                  <a:gd name="connsiteX0" fmla="*/ 0 w 1009491"/>
                  <a:gd name="connsiteY0" fmla="*/ 20782 h 278733"/>
                  <a:gd name="connsiteX1" fmla="*/ 1009491 w 1009491"/>
                  <a:gd name="connsiteY1" fmla="*/ 0 h 278733"/>
                  <a:gd name="connsiteX2" fmla="*/ 1009491 w 1009491"/>
                  <a:gd name="connsiteY2" fmla="*/ 278733 h 278733"/>
                  <a:gd name="connsiteX3" fmla="*/ 0 w 1009491"/>
                  <a:gd name="connsiteY3" fmla="*/ 278733 h 278733"/>
                  <a:gd name="connsiteX4" fmla="*/ 0 w 1009491"/>
                  <a:gd name="connsiteY4" fmla="*/ 20782 h 278733"/>
                  <a:gd name="connsiteX0" fmla="*/ 0 w 1009491"/>
                  <a:gd name="connsiteY0" fmla="*/ 23498 h 281449"/>
                  <a:gd name="connsiteX1" fmla="*/ 1009491 w 1009491"/>
                  <a:gd name="connsiteY1" fmla="*/ 2716 h 281449"/>
                  <a:gd name="connsiteX2" fmla="*/ 1009491 w 1009491"/>
                  <a:gd name="connsiteY2" fmla="*/ 281449 h 281449"/>
                  <a:gd name="connsiteX3" fmla="*/ 0 w 1009491"/>
                  <a:gd name="connsiteY3" fmla="*/ 281449 h 281449"/>
                  <a:gd name="connsiteX4" fmla="*/ 0 w 1009491"/>
                  <a:gd name="connsiteY4" fmla="*/ 23498 h 281449"/>
                  <a:gd name="connsiteX0" fmla="*/ 0 w 1009491"/>
                  <a:gd name="connsiteY0" fmla="*/ 48129 h 306080"/>
                  <a:gd name="connsiteX1" fmla="*/ 1009491 w 1009491"/>
                  <a:gd name="connsiteY1" fmla="*/ 27347 h 306080"/>
                  <a:gd name="connsiteX2" fmla="*/ 1009491 w 1009491"/>
                  <a:gd name="connsiteY2" fmla="*/ 306080 h 306080"/>
                  <a:gd name="connsiteX3" fmla="*/ 0 w 1009491"/>
                  <a:gd name="connsiteY3" fmla="*/ 306080 h 306080"/>
                  <a:gd name="connsiteX4" fmla="*/ 0 w 1009491"/>
                  <a:gd name="connsiteY4" fmla="*/ 48129 h 306080"/>
                  <a:gd name="connsiteX0" fmla="*/ 0 w 1009491"/>
                  <a:gd name="connsiteY0" fmla="*/ 84282 h 342233"/>
                  <a:gd name="connsiteX1" fmla="*/ 1003141 w 1009491"/>
                  <a:gd name="connsiteY1" fmla="*/ 0 h 342233"/>
                  <a:gd name="connsiteX2" fmla="*/ 1009491 w 1009491"/>
                  <a:gd name="connsiteY2" fmla="*/ 342233 h 342233"/>
                  <a:gd name="connsiteX3" fmla="*/ 0 w 1009491"/>
                  <a:gd name="connsiteY3" fmla="*/ 342233 h 342233"/>
                  <a:gd name="connsiteX4" fmla="*/ 0 w 1009491"/>
                  <a:gd name="connsiteY4" fmla="*/ 84282 h 342233"/>
                  <a:gd name="connsiteX0" fmla="*/ 0 w 1009491"/>
                  <a:gd name="connsiteY0" fmla="*/ 98486 h 356437"/>
                  <a:gd name="connsiteX1" fmla="*/ 1003141 w 1009491"/>
                  <a:gd name="connsiteY1" fmla="*/ 14204 h 356437"/>
                  <a:gd name="connsiteX2" fmla="*/ 1009491 w 1009491"/>
                  <a:gd name="connsiteY2" fmla="*/ 356437 h 356437"/>
                  <a:gd name="connsiteX3" fmla="*/ 0 w 1009491"/>
                  <a:gd name="connsiteY3" fmla="*/ 356437 h 356437"/>
                  <a:gd name="connsiteX4" fmla="*/ 0 w 1009491"/>
                  <a:gd name="connsiteY4" fmla="*/ 98486 h 356437"/>
                  <a:gd name="connsiteX0" fmla="*/ 0 w 1009491"/>
                  <a:gd name="connsiteY0" fmla="*/ 98486 h 356437"/>
                  <a:gd name="connsiteX1" fmla="*/ 1003141 w 1009491"/>
                  <a:gd name="connsiteY1" fmla="*/ 14204 h 356437"/>
                  <a:gd name="connsiteX2" fmla="*/ 1009491 w 1009491"/>
                  <a:gd name="connsiteY2" fmla="*/ 356437 h 356437"/>
                  <a:gd name="connsiteX3" fmla="*/ 0 w 1009491"/>
                  <a:gd name="connsiteY3" fmla="*/ 356437 h 356437"/>
                  <a:gd name="connsiteX4" fmla="*/ 0 w 1009491"/>
                  <a:gd name="connsiteY4" fmla="*/ 98486 h 356437"/>
                  <a:gd name="connsiteX0" fmla="*/ 0 w 1009491"/>
                  <a:gd name="connsiteY0" fmla="*/ 98486 h 356437"/>
                  <a:gd name="connsiteX1" fmla="*/ 1003141 w 1009491"/>
                  <a:gd name="connsiteY1" fmla="*/ 14204 h 356437"/>
                  <a:gd name="connsiteX2" fmla="*/ 1009491 w 1009491"/>
                  <a:gd name="connsiteY2" fmla="*/ 356437 h 356437"/>
                  <a:gd name="connsiteX3" fmla="*/ 0 w 1009491"/>
                  <a:gd name="connsiteY3" fmla="*/ 356437 h 356437"/>
                  <a:gd name="connsiteX4" fmla="*/ 0 w 1009491"/>
                  <a:gd name="connsiteY4" fmla="*/ 98486 h 356437"/>
                  <a:gd name="connsiteX0" fmla="*/ 0 w 1006316"/>
                  <a:gd name="connsiteY0" fmla="*/ 98486 h 356437"/>
                  <a:gd name="connsiteX1" fmla="*/ 1003141 w 1006316"/>
                  <a:gd name="connsiteY1" fmla="*/ 14204 h 356437"/>
                  <a:gd name="connsiteX2" fmla="*/ 1006316 w 1006316"/>
                  <a:gd name="connsiteY2" fmla="*/ 283412 h 356437"/>
                  <a:gd name="connsiteX3" fmla="*/ 0 w 1006316"/>
                  <a:gd name="connsiteY3" fmla="*/ 356437 h 356437"/>
                  <a:gd name="connsiteX4" fmla="*/ 0 w 1006316"/>
                  <a:gd name="connsiteY4" fmla="*/ 98486 h 356437"/>
                  <a:gd name="connsiteX0" fmla="*/ 0 w 1006316"/>
                  <a:gd name="connsiteY0" fmla="*/ 98486 h 356437"/>
                  <a:gd name="connsiteX1" fmla="*/ 1003141 w 1006316"/>
                  <a:gd name="connsiteY1" fmla="*/ 14204 h 356437"/>
                  <a:gd name="connsiteX2" fmla="*/ 1006316 w 1006316"/>
                  <a:gd name="connsiteY2" fmla="*/ 283412 h 356437"/>
                  <a:gd name="connsiteX3" fmla="*/ 0 w 1006316"/>
                  <a:gd name="connsiteY3" fmla="*/ 356437 h 356437"/>
                  <a:gd name="connsiteX4" fmla="*/ 0 w 1006316"/>
                  <a:gd name="connsiteY4" fmla="*/ 98486 h 356437"/>
                  <a:gd name="connsiteX0" fmla="*/ 0 w 1006316"/>
                  <a:gd name="connsiteY0" fmla="*/ 98486 h 356437"/>
                  <a:gd name="connsiteX1" fmla="*/ 1003141 w 1006316"/>
                  <a:gd name="connsiteY1" fmla="*/ 14204 h 356437"/>
                  <a:gd name="connsiteX2" fmla="*/ 1006316 w 1006316"/>
                  <a:gd name="connsiteY2" fmla="*/ 283412 h 356437"/>
                  <a:gd name="connsiteX3" fmla="*/ 0 w 1006316"/>
                  <a:gd name="connsiteY3" fmla="*/ 356437 h 356437"/>
                  <a:gd name="connsiteX4" fmla="*/ 0 w 1006316"/>
                  <a:gd name="connsiteY4" fmla="*/ 98486 h 356437"/>
                  <a:gd name="connsiteX0" fmla="*/ 0 w 1006316"/>
                  <a:gd name="connsiteY0" fmla="*/ 98486 h 356437"/>
                  <a:gd name="connsiteX1" fmla="*/ 1003141 w 1006316"/>
                  <a:gd name="connsiteY1" fmla="*/ 14204 h 356437"/>
                  <a:gd name="connsiteX2" fmla="*/ 1006316 w 1006316"/>
                  <a:gd name="connsiteY2" fmla="*/ 267537 h 356437"/>
                  <a:gd name="connsiteX3" fmla="*/ 0 w 1006316"/>
                  <a:gd name="connsiteY3" fmla="*/ 356437 h 356437"/>
                  <a:gd name="connsiteX4" fmla="*/ 0 w 1006316"/>
                  <a:gd name="connsiteY4" fmla="*/ 98486 h 356437"/>
                  <a:gd name="connsiteX0" fmla="*/ 0 w 1006316"/>
                  <a:gd name="connsiteY0" fmla="*/ 98486 h 356437"/>
                  <a:gd name="connsiteX1" fmla="*/ 1003141 w 1006316"/>
                  <a:gd name="connsiteY1" fmla="*/ 14204 h 356437"/>
                  <a:gd name="connsiteX2" fmla="*/ 1006316 w 1006316"/>
                  <a:gd name="connsiteY2" fmla="*/ 267537 h 356437"/>
                  <a:gd name="connsiteX3" fmla="*/ 0 w 1006316"/>
                  <a:gd name="connsiteY3" fmla="*/ 356437 h 356437"/>
                  <a:gd name="connsiteX4" fmla="*/ 0 w 1006316"/>
                  <a:gd name="connsiteY4" fmla="*/ 98486 h 356437"/>
                  <a:gd name="connsiteX0" fmla="*/ 0 w 1010098"/>
                  <a:gd name="connsiteY0" fmla="*/ 122591 h 351967"/>
                  <a:gd name="connsiteX1" fmla="*/ 1006923 w 1010098"/>
                  <a:gd name="connsiteY1" fmla="*/ 9734 h 351967"/>
                  <a:gd name="connsiteX2" fmla="*/ 1010098 w 1010098"/>
                  <a:gd name="connsiteY2" fmla="*/ 263067 h 351967"/>
                  <a:gd name="connsiteX3" fmla="*/ 3782 w 1010098"/>
                  <a:gd name="connsiteY3" fmla="*/ 351967 h 351967"/>
                  <a:gd name="connsiteX4" fmla="*/ 0 w 1010098"/>
                  <a:gd name="connsiteY4" fmla="*/ 122591 h 351967"/>
                  <a:gd name="connsiteX0" fmla="*/ 0 w 1010098"/>
                  <a:gd name="connsiteY0" fmla="*/ 122591 h 351967"/>
                  <a:gd name="connsiteX1" fmla="*/ 1006923 w 1010098"/>
                  <a:gd name="connsiteY1" fmla="*/ 9734 h 351967"/>
                  <a:gd name="connsiteX2" fmla="*/ 1010098 w 1010098"/>
                  <a:gd name="connsiteY2" fmla="*/ 263067 h 351967"/>
                  <a:gd name="connsiteX3" fmla="*/ 3782 w 1010098"/>
                  <a:gd name="connsiteY3" fmla="*/ 351967 h 351967"/>
                  <a:gd name="connsiteX4" fmla="*/ 0 w 1010098"/>
                  <a:gd name="connsiteY4" fmla="*/ 122591 h 351967"/>
                  <a:gd name="connsiteX0" fmla="*/ 0 w 1010098"/>
                  <a:gd name="connsiteY0" fmla="*/ 122591 h 351967"/>
                  <a:gd name="connsiteX1" fmla="*/ 1006923 w 1010098"/>
                  <a:gd name="connsiteY1" fmla="*/ 9734 h 351967"/>
                  <a:gd name="connsiteX2" fmla="*/ 1010098 w 1010098"/>
                  <a:gd name="connsiteY2" fmla="*/ 250367 h 351967"/>
                  <a:gd name="connsiteX3" fmla="*/ 3782 w 1010098"/>
                  <a:gd name="connsiteY3" fmla="*/ 351967 h 351967"/>
                  <a:gd name="connsiteX4" fmla="*/ 0 w 1010098"/>
                  <a:gd name="connsiteY4" fmla="*/ 122591 h 351967"/>
                  <a:gd name="connsiteX0" fmla="*/ 0 w 1010098"/>
                  <a:gd name="connsiteY0" fmla="*/ 122591 h 351967"/>
                  <a:gd name="connsiteX1" fmla="*/ 1006923 w 1010098"/>
                  <a:gd name="connsiteY1" fmla="*/ 9734 h 351967"/>
                  <a:gd name="connsiteX2" fmla="*/ 1010098 w 1010098"/>
                  <a:gd name="connsiteY2" fmla="*/ 250367 h 351967"/>
                  <a:gd name="connsiteX3" fmla="*/ 3782 w 1010098"/>
                  <a:gd name="connsiteY3" fmla="*/ 351967 h 351967"/>
                  <a:gd name="connsiteX4" fmla="*/ 0 w 1010098"/>
                  <a:gd name="connsiteY4" fmla="*/ 122591 h 351967"/>
                  <a:gd name="connsiteX0" fmla="*/ 0 w 1010098"/>
                  <a:gd name="connsiteY0" fmla="*/ 122591 h 351967"/>
                  <a:gd name="connsiteX1" fmla="*/ 1006923 w 1010098"/>
                  <a:gd name="connsiteY1" fmla="*/ 9734 h 351967"/>
                  <a:gd name="connsiteX2" fmla="*/ 1010098 w 1010098"/>
                  <a:gd name="connsiteY2" fmla="*/ 250367 h 351967"/>
                  <a:gd name="connsiteX3" fmla="*/ 3782 w 1010098"/>
                  <a:gd name="connsiteY3" fmla="*/ 351967 h 351967"/>
                  <a:gd name="connsiteX4" fmla="*/ 0 w 1010098"/>
                  <a:gd name="connsiteY4" fmla="*/ 122591 h 351967"/>
                  <a:gd name="connsiteX0" fmla="*/ 0 w 1010098"/>
                  <a:gd name="connsiteY0" fmla="*/ 122591 h 351967"/>
                  <a:gd name="connsiteX1" fmla="*/ 1006923 w 1010098"/>
                  <a:gd name="connsiteY1" fmla="*/ 9734 h 351967"/>
                  <a:gd name="connsiteX2" fmla="*/ 1010098 w 1010098"/>
                  <a:gd name="connsiteY2" fmla="*/ 284743 h 351967"/>
                  <a:gd name="connsiteX3" fmla="*/ 3782 w 1010098"/>
                  <a:gd name="connsiteY3" fmla="*/ 351967 h 351967"/>
                  <a:gd name="connsiteX4" fmla="*/ 0 w 1010098"/>
                  <a:gd name="connsiteY4" fmla="*/ 122591 h 351967"/>
                  <a:gd name="connsiteX0" fmla="*/ 0 w 1010098"/>
                  <a:gd name="connsiteY0" fmla="*/ 122591 h 351967"/>
                  <a:gd name="connsiteX1" fmla="*/ 1006923 w 1010098"/>
                  <a:gd name="connsiteY1" fmla="*/ 9734 h 351967"/>
                  <a:gd name="connsiteX2" fmla="*/ 1010098 w 1010098"/>
                  <a:gd name="connsiteY2" fmla="*/ 284743 h 351967"/>
                  <a:gd name="connsiteX3" fmla="*/ 3782 w 1010098"/>
                  <a:gd name="connsiteY3" fmla="*/ 351967 h 351967"/>
                  <a:gd name="connsiteX4" fmla="*/ 0 w 1010098"/>
                  <a:gd name="connsiteY4" fmla="*/ 122591 h 351967"/>
                  <a:gd name="connsiteX0" fmla="*/ 0 w 1010098"/>
                  <a:gd name="connsiteY0" fmla="*/ 122591 h 351967"/>
                  <a:gd name="connsiteX1" fmla="*/ 1006923 w 1010098"/>
                  <a:gd name="connsiteY1" fmla="*/ 9734 h 351967"/>
                  <a:gd name="connsiteX2" fmla="*/ 1010098 w 1010098"/>
                  <a:gd name="connsiteY2" fmla="*/ 284743 h 351967"/>
                  <a:gd name="connsiteX3" fmla="*/ 3782 w 1010098"/>
                  <a:gd name="connsiteY3" fmla="*/ 351967 h 351967"/>
                  <a:gd name="connsiteX4" fmla="*/ 0 w 1010098"/>
                  <a:gd name="connsiteY4" fmla="*/ 122591 h 351967"/>
                  <a:gd name="connsiteX0" fmla="*/ 0 w 1010098"/>
                  <a:gd name="connsiteY0" fmla="*/ 122591 h 351967"/>
                  <a:gd name="connsiteX1" fmla="*/ 1006923 w 1010098"/>
                  <a:gd name="connsiteY1" fmla="*/ 9734 h 351967"/>
                  <a:gd name="connsiteX2" fmla="*/ 1010098 w 1010098"/>
                  <a:gd name="connsiteY2" fmla="*/ 284743 h 351967"/>
                  <a:gd name="connsiteX3" fmla="*/ 3782 w 1010098"/>
                  <a:gd name="connsiteY3" fmla="*/ 351967 h 351967"/>
                  <a:gd name="connsiteX4" fmla="*/ 0 w 1010098"/>
                  <a:gd name="connsiteY4" fmla="*/ 122591 h 351967"/>
                  <a:gd name="connsiteX0" fmla="*/ 0 w 1137034"/>
                  <a:gd name="connsiteY0" fmla="*/ 122591 h 351967"/>
                  <a:gd name="connsiteX1" fmla="*/ 1006923 w 1137034"/>
                  <a:gd name="connsiteY1" fmla="*/ 9734 h 351967"/>
                  <a:gd name="connsiteX2" fmla="*/ 1137034 w 1137034"/>
                  <a:gd name="connsiteY2" fmla="*/ 260680 h 351967"/>
                  <a:gd name="connsiteX3" fmla="*/ 3782 w 1137034"/>
                  <a:gd name="connsiteY3" fmla="*/ 351967 h 351967"/>
                  <a:gd name="connsiteX4" fmla="*/ 0 w 1137034"/>
                  <a:gd name="connsiteY4" fmla="*/ 122591 h 351967"/>
                  <a:gd name="connsiteX0" fmla="*/ 0 w 1137034"/>
                  <a:gd name="connsiteY0" fmla="*/ 122591 h 351967"/>
                  <a:gd name="connsiteX1" fmla="*/ 1006923 w 1137034"/>
                  <a:gd name="connsiteY1" fmla="*/ 9734 h 351967"/>
                  <a:gd name="connsiteX2" fmla="*/ 1137034 w 1137034"/>
                  <a:gd name="connsiteY2" fmla="*/ 260680 h 351967"/>
                  <a:gd name="connsiteX3" fmla="*/ 3782 w 1137034"/>
                  <a:gd name="connsiteY3" fmla="*/ 351967 h 351967"/>
                  <a:gd name="connsiteX4" fmla="*/ 0 w 1137034"/>
                  <a:gd name="connsiteY4" fmla="*/ 122591 h 351967"/>
                  <a:gd name="connsiteX0" fmla="*/ 0 w 1138182"/>
                  <a:gd name="connsiteY0" fmla="*/ 131838 h 361214"/>
                  <a:gd name="connsiteX1" fmla="*/ 1137955 w 1138182"/>
                  <a:gd name="connsiteY1" fmla="*/ 8668 h 361214"/>
                  <a:gd name="connsiteX2" fmla="*/ 1137034 w 1138182"/>
                  <a:gd name="connsiteY2" fmla="*/ 269927 h 361214"/>
                  <a:gd name="connsiteX3" fmla="*/ 3782 w 1138182"/>
                  <a:gd name="connsiteY3" fmla="*/ 361214 h 361214"/>
                  <a:gd name="connsiteX4" fmla="*/ 0 w 1138182"/>
                  <a:gd name="connsiteY4" fmla="*/ 131838 h 361214"/>
                  <a:gd name="connsiteX0" fmla="*/ 0 w 1138182"/>
                  <a:gd name="connsiteY0" fmla="*/ 104907 h 365222"/>
                  <a:gd name="connsiteX1" fmla="*/ 1137955 w 1138182"/>
                  <a:gd name="connsiteY1" fmla="*/ 12676 h 365222"/>
                  <a:gd name="connsiteX2" fmla="*/ 1137034 w 1138182"/>
                  <a:gd name="connsiteY2" fmla="*/ 273935 h 365222"/>
                  <a:gd name="connsiteX3" fmla="*/ 3782 w 1138182"/>
                  <a:gd name="connsiteY3" fmla="*/ 365222 h 365222"/>
                  <a:gd name="connsiteX4" fmla="*/ 0 w 1138182"/>
                  <a:gd name="connsiteY4" fmla="*/ 104907 h 365222"/>
                  <a:gd name="connsiteX0" fmla="*/ 0 w 1138182"/>
                  <a:gd name="connsiteY0" fmla="*/ 101448 h 361763"/>
                  <a:gd name="connsiteX1" fmla="*/ 1137955 w 1138182"/>
                  <a:gd name="connsiteY1" fmla="*/ 9217 h 361763"/>
                  <a:gd name="connsiteX2" fmla="*/ 1137034 w 1138182"/>
                  <a:gd name="connsiteY2" fmla="*/ 270476 h 361763"/>
                  <a:gd name="connsiteX3" fmla="*/ 3782 w 1138182"/>
                  <a:gd name="connsiteY3" fmla="*/ 361763 h 361763"/>
                  <a:gd name="connsiteX4" fmla="*/ 0 w 1138182"/>
                  <a:gd name="connsiteY4" fmla="*/ 101448 h 361763"/>
                  <a:gd name="connsiteX0" fmla="*/ 0 w 1138182"/>
                  <a:gd name="connsiteY0" fmla="*/ 107640 h 361079"/>
                  <a:gd name="connsiteX1" fmla="*/ 1137955 w 1138182"/>
                  <a:gd name="connsiteY1" fmla="*/ 8533 h 361079"/>
                  <a:gd name="connsiteX2" fmla="*/ 1137034 w 1138182"/>
                  <a:gd name="connsiteY2" fmla="*/ 269792 h 361079"/>
                  <a:gd name="connsiteX3" fmla="*/ 3782 w 1138182"/>
                  <a:gd name="connsiteY3" fmla="*/ 361079 h 361079"/>
                  <a:gd name="connsiteX4" fmla="*/ 0 w 1138182"/>
                  <a:gd name="connsiteY4" fmla="*/ 107640 h 361079"/>
                  <a:gd name="connsiteX0" fmla="*/ 0 w 1138182"/>
                  <a:gd name="connsiteY0" fmla="*/ 95362 h 362552"/>
                  <a:gd name="connsiteX1" fmla="*/ 1137955 w 1138182"/>
                  <a:gd name="connsiteY1" fmla="*/ 10006 h 362552"/>
                  <a:gd name="connsiteX2" fmla="*/ 1137034 w 1138182"/>
                  <a:gd name="connsiteY2" fmla="*/ 271265 h 362552"/>
                  <a:gd name="connsiteX3" fmla="*/ 3782 w 1138182"/>
                  <a:gd name="connsiteY3" fmla="*/ 362552 h 362552"/>
                  <a:gd name="connsiteX4" fmla="*/ 0 w 1138182"/>
                  <a:gd name="connsiteY4" fmla="*/ 95362 h 362552"/>
                  <a:gd name="connsiteX0" fmla="*/ 0 w 1138182"/>
                  <a:gd name="connsiteY0" fmla="*/ 95362 h 362552"/>
                  <a:gd name="connsiteX1" fmla="*/ 1137955 w 1138182"/>
                  <a:gd name="connsiteY1" fmla="*/ 10006 h 362552"/>
                  <a:gd name="connsiteX2" fmla="*/ 1137034 w 1138182"/>
                  <a:gd name="connsiteY2" fmla="*/ 257515 h 362552"/>
                  <a:gd name="connsiteX3" fmla="*/ 3782 w 1138182"/>
                  <a:gd name="connsiteY3" fmla="*/ 362552 h 362552"/>
                  <a:gd name="connsiteX4" fmla="*/ 0 w 1138182"/>
                  <a:gd name="connsiteY4" fmla="*/ 95362 h 362552"/>
                  <a:gd name="connsiteX0" fmla="*/ 0 w 1138182"/>
                  <a:gd name="connsiteY0" fmla="*/ 95362 h 362552"/>
                  <a:gd name="connsiteX1" fmla="*/ 1137955 w 1138182"/>
                  <a:gd name="connsiteY1" fmla="*/ 10006 h 362552"/>
                  <a:gd name="connsiteX2" fmla="*/ 1137034 w 1138182"/>
                  <a:gd name="connsiteY2" fmla="*/ 257515 h 362552"/>
                  <a:gd name="connsiteX3" fmla="*/ 3782 w 1138182"/>
                  <a:gd name="connsiteY3" fmla="*/ 362552 h 362552"/>
                  <a:gd name="connsiteX4" fmla="*/ 0 w 1138182"/>
                  <a:gd name="connsiteY4" fmla="*/ 95362 h 362552"/>
                  <a:gd name="connsiteX0" fmla="*/ 0 w 1138181"/>
                  <a:gd name="connsiteY0" fmla="*/ 104531 h 371721"/>
                  <a:gd name="connsiteX1" fmla="*/ 1137954 w 1138181"/>
                  <a:gd name="connsiteY1" fmla="*/ 8862 h 371721"/>
                  <a:gd name="connsiteX2" fmla="*/ 1137034 w 1138181"/>
                  <a:gd name="connsiteY2" fmla="*/ 266684 h 371721"/>
                  <a:gd name="connsiteX3" fmla="*/ 3782 w 1138181"/>
                  <a:gd name="connsiteY3" fmla="*/ 371721 h 371721"/>
                  <a:gd name="connsiteX4" fmla="*/ 0 w 1138181"/>
                  <a:gd name="connsiteY4" fmla="*/ 104531 h 371721"/>
                  <a:gd name="connsiteX0" fmla="*/ 0 w 1138181"/>
                  <a:gd name="connsiteY0" fmla="*/ 97516 h 364706"/>
                  <a:gd name="connsiteX1" fmla="*/ 1137954 w 1138181"/>
                  <a:gd name="connsiteY1" fmla="*/ 1847 h 364706"/>
                  <a:gd name="connsiteX2" fmla="*/ 1137034 w 1138181"/>
                  <a:gd name="connsiteY2" fmla="*/ 259669 h 364706"/>
                  <a:gd name="connsiteX3" fmla="*/ 3782 w 1138181"/>
                  <a:gd name="connsiteY3" fmla="*/ 364706 h 364706"/>
                  <a:gd name="connsiteX4" fmla="*/ 0 w 1138181"/>
                  <a:gd name="connsiteY4" fmla="*/ 97516 h 364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1" h="364706">
                    <a:moveTo>
                      <a:pt x="0" y="97516"/>
                    </a:moveTo>
                    <a:cubicBezTo>
                      <a:pt x="75965" y="26304"/>
                      <a:pt x="795107" y="-8700"/>
                      <a:pt x="1137954" y="1847"/>
                    </a:cubicBezTo>
                    <a:cubicBezTo>
                      <a:pt x="1139012" y="91583"/>
                      <a:pt x="1135976" y="169933"/>
                      <a:pt x="1137034" y="259669"/>
                    </a:cubicBezTo>
                    <a:cubicBezTo>
                      <a:pt x="673780" y="261506"/>
                      <a:pt x="8507" y="303570"/>
                      <a:pt x="3782" y="364706"/>
                    </a:cubicBezTo>
                    <a:cubicBezTo>
                      <a:pt x="2521" y="288247"/>
                      <a:pt x="1261" y="173975"/>
                      <a:pt x="0" y="97516"/>
                    </a:cubicBezTo>
                    <a:close/>
                  </a:path>
                </a:pathLst>
              </a:custGeom>
              <a:solidFill>
                <a:srgbClr val="FFA2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9" name="Group 338"/>
              <p:cNvGrpSpPr/>
              <p:nvPr/>
            </p:nvGrpSpPr>
            <p:grpSpPr>
              <a:xfrm>
                <a:off x="4373243" y="2971800"/>
                <a:ext cx="313371" cy="321865"/>
                <a:chOff x="4537974" y="2495477"/>
                <a:chExt cx="313371" cy="321865"/>
              </a:xfrm>
            </p:grpSpPr>
            <p:sp>
              <p:nvSpPr>
                <p:cNvPr id="338" name="Oval 337"/>
                <p:cNvSpPr/>
                <p:nvPr/>
              </p:nvSpPr>
              <p:spPr>
                <a:xfrm>
                  <a:off x="4537974" y="2495477"/>
                  <a:ext cx="313371" cy="321865"/>
                </a:xfrm>
                <a:prstGeom prst="ellipse">
                  <a:avLst/>
                </a:prstGeom>
                <a:solidFill>
                  <a:schemeClr val="bg1"/>
                </a:solidFill>
                <a:ln w="38100">
                  <a:solidFill>
                    <a:srgbClr val="081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Rectangle 335"/>
                <p:cNvSpPr/>
                <p:nvPr/>
              </p:nvSpPr>
              <p:spPr>
                <a:xfrm rot="16200000">
                  <a:off x="4585955" y="2634343"/>
                  <a:ext cx="214357" cy="52016"/>
                </a:xfrm>
                <a:prstGeom prst="rect">
                  <a:avLst/>
                </a:prstGeom>
                <a:solidFill>
                  <a:srgbClr val="FFA2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Rectangle 336"/>
                <p:cNvSpPr/>
                <p:nvPr/>
              </p:nvSpPr>
              <p:spPr>
                <a:xfrm>
                  <a:off x="4587159" y="2635171"/>
                  <a:ext cx="208914" cy="54740"/>
                </a:xfrm>
                <a:prstGeom prst="rect">
                  <a:avLst/>
                </a:prstGeom>
                <a:solidFill>
                  <a:srgbClr val="FFA2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05" name="TextBox 304"/>
          <p:cNvSpPr txBox="1"/>
          <p:nvPr/>
        </p:nvSpPr>
        <p:spPr>
          <a:xfrm>
            <a:off x="5692094" y="5715002"/>
            <a:ext cx="2842306" cy="276999"/>
          </a:xfrm>
          <a:prstGeom prst="rect">
            <a:avLst/>
          </a:prstGeom>
          <a:noFill/>
        </p:spPr>
        <p:txBody>
          <a:bodyPr wrap="square" rtlCol="0">
            <a:spAutoFit/>
          </a:bodyPr>
          <a:lstStyle/>
          <a:p>
            <a:r>
              <a:rPr lang="en-CA" sz="1200" cap="all" spc="100" dirty="0">
                <a:solidFill>
                  <a:srgbClr val="0C233F"/>
                </a:solidFill>
              </a:rPr>
              <a:t>N = 599 Complex Needs Patients</a:t>
            </a:r>
            <a:endParaRPr lang="en-US" sz="1200" cap="all" spc="100" dirty="0">
              <a:solidFill>
                <a:srgbClr val="0C233F"/>
              </a:solidFill>
            </a:endParaRPr>
          </a:p>
        </p:txBody>
      </p:sp>
      <p:pic>
        <p:nvPicPr>
          <p:cNvPr id="341" name="Picture 3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23620" y="6005673"/>
            <a:ext cx="787057" cy="787057"/>
          </a:xfrm>
          <a:prstGeom prst="rect">
            <a:avLst/>
          </a:prstGeom>
        </p:spPr>
      </p:pic>
    </p:spTree>
    <p:extLst>
      <p:ext uri="{BB962C8B-B14F-4D97-AF65-F5344CB8AC3E}">
        <p14:creationId xmlns:p14="http://schemas.microsoft.com/office/powerpoint/2010/main" val="5206224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grayscl/>
            <a:extLst>
              <a:ext uri="{28A0092B-C50C-407E-A947-70E740481C1C}">
                <a14:useLocalDpi xmlns:a14="http://schemas.microsoft.com/office/drawing/2010/main" val="0"/>
              </a:ext>
            </a:extLst>
          </a:blip>
          <a:srcRect l="32108"/>
          <a:stretch/>
        </p:blipFill>
        <p:spPr>
          <a:xfrm flipH="1">
            <a:off x="947497" y="0"/>
            <a:ext cx="3172952" cy="5949280"/>
          </a:xfrm>
          <a:prstGeom prst="rect">
            <a:avLst/>
          </a:prstGeom>
        </p:spPr>
      </p:pic>
      <p:grpSp>
        <p:nvGrpSpPr>
          <p:cNvPr id="22" name="Group 21"/>
          <p:cNvGrpSpPr/>
          <p:nvPr/>
        </p:nvGrpSpPr>
        <p:grpSpPr>
          <a:xfrm>
            <a:off x="4324672" y="2355881"/>
            <a:ext cx="4495800" cy="2146238"/>
            <a:chOff x="4267200" y="2355881"/>
            <a:chExt cx="4495800" cy="2146238"/>
          </a:xfrm>
        </p:grpSpPr>
        <p:sp>
          <p:nvSpPr>
            <p:cNvPr id="8" name="TextBox 7"/>
            <p:cNvSpPr txBox="1"/>
            <p:nvPr/>
          </p:nvSpPr>
          <p:spPr>
            <a:xfrm>
              <a:off x="4267200" y="2806783"/>
              <a:ext cx="4419600" cy="1695336"/>
            </a:xfrm>
            <a:prstGeom prst="rect">
              <a:avLst/>
            </a:prstGeom>
            <a:noFill/>
          </p:spPr>
          <p:txBody>
            <a:bodyPr wrap="square" rtlCol="0">
              <a:spAutoFit/>
            </a:bodyPr>
            <a:lstStyle/>
            <a:p>
              <a:pPr>
                <a:lnSpc>
                  <a:spcPts val="2500"/>
                </a:lnSpc>
              </a:pPr>
              <a:r>
                <a:rPr lang="en-US" sz="2000" dirty="0">
                  <a:solidFill>
                    <a:srgbClr val="173A64"/>
                  </a:solidFill>
                  <a:latin typeface="Franklin Gothic Medium Cond" panose="020B0606030402020204" pitchFamily="34" charset="0"/>
                </a:rPr>
                <a:t>	I’m lonely. My daughters don’t visit. I just stay all day in the apartment. I can’t do the things I used to.  I feel so lonely.</a:t>
              </a:r>
              <a:r>
                <a:rPr lang="en-US" dirty="0">
                  <a:solidFill>
                    <a:srgbClr val="173A64"/>
                  </a:solidFill>
                </a:rPr>
                <a:t> </a:t>
              </a:r>
              <a:r>
                <a:rPr lang="mr-IN" dirty="0">
                  <a:solidFill>
                    <a:srgbClr val="173A64"/>
                  </a:solidFill>
                </a:rPr>
                <a:t> </a:t>
              </a:r>
              <a:endParaRPr lang="en-CA" dirty="0">
                <a:solidFill>
                  <a:srgbClr val="173A64"/>
                </a:solidFill>
              </a:endParaRPr>
            </a:p>
            <a:p>
              <a:pPr>
                <a:lnSpc>
                  <a:spcPts val="2500"/>
                </a:lnSpc>
              </a:pPr>
              <a:endParaRPr lang="en-CA" sz="1600" cap="all" spc="200" dirty="0">
                <a:solidFill>
                  <a:srgbClr val="0C233F"/>
                </a:solidFill>
                <a:latin typeface="+mj-lt"/>
              </a:endParaRPr>
            </a:p>
            <a:p>
              <a:pPr>
                <a:lnSpc>
                  <a:spcPts val="2500"/>
                </a:lnSpc>
              </a:pPr>
              <a:r>
                <a:rPr lang="en-US" sz="1600" cap="all" spc="200" dirty="0">
                  <a:solidFill>
                    <a:srgbClr val="173A64"/>
                  </a:solidFill>
                  <a:latin typeface="+mj-lt"/>
                </a:rPr>
                <a:t>Betty L.</a:t>
              </a:r>
            </a:p>
          </p:txBody>
        </p:sp>
        <p:grpSp>
          <p:nvGrpSpPr>
            <p:cNvPr id="6" name="Group 5"/>
            <p:cNvGrpSpPr/>
            <p:nvPr/>
          </p:nvGrpSpPr>
          <p:grpSpPr>
            <a:xfrm rot="10800000">
              <a:off x="4419600" y="2355881"/>
              <a:ext cx="796179" cy="516223"/>
              <a:chOff x="2933790" y="4267199"/>
              <a:chExt cx="796179" cy="516223"/>
            </a:xfrm>
          </p:grpSpPr>
          <p:grpSp>
            <p:nvGrpSpPr>
              <p:cNvPr id="7" name="Group 6"/>
              <p:cNvGrpSpPr/>
              <p:nvPr/>
            </p:nvGrpSpPr>
            <p:grpSpPr>
              <a:xfrm>
                <a:off x="2933790" y="4267200"/>
                <a:ext cx="554775" cy="516222"/>
                <a:chOff x="1274024" y="1166273"/>
                <a:chExt cx="554775" cy="516222"/>
              </a:xfrm>
            </p:grpSpPr>
            <p:sp>
              <p:nvSpPr>
                <p:cNvPr id="12" name="Rectangle 11"/>
                <p:cNvSpPr/>
                <p:nvPr/>
              </p:nvSpPr>
              <p:spPr>
                <a:xfrm>
                  <a:off x="1616834" y="1295400"/>
                  <a:ext cx="211965" cy="1524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Block Arc 12"/>
                <p:cNvSpPr/>
                <p:nvPr/>
              </p:nvSpPr>
              <p:spPr>
                <a:xfrm rot="4552490">
                  <a:off x="1285892" y="1154405"/>
                  <a:ext cx="516222" cy="539957"/>
                </a:xfrm>
                <a:prstGeom prst="blockArc">
                  <a:avLst>
                    <a:gd name="adj1" fmla="val 15737948"/>
                    <a:gd name="adj2" fmla="val 20525970"/>
                    <a:gd name="adj3" fmla="val 5909"/>
                  </a:avLst>
                </a:prstGeom>
                <a:solidFill>
                  <a:srgbClr val="DDDDDD"/>
                </a:solidFill>
                <a:ln>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 name="Group 8"/>
              <p:cNvGrpSpPr/>
              <p:nvPr/>
            </p:nvGrpSpPr>
            <p:grpSpPr>
              <a:xfrm>
                <a:off x="3175194" y="4267199"/>
                <a:ext cx="554775" cy="516222"/>
                <a:chOff x="1274024" y="1166273"/>
                <a:chExt cx="554775" cy="516222"/>
              </a:xfrm>
            </p:grpSpPr>
            <p:sp>
              <p:nvSpPr>
                <p:cNvPr id="10" name="Rectangle 9"/>
                <p:cNvSpPr/>
                <p:nvPr/>
              </p:nvSpPr>
              <p:spPr>
                <a:xfrm>
                  <a:off x="1616834" y="1295400"/>
                  <a:ext cx="211965" cy="1524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Block Arc 10"/>
                <p:cNvSpPr/>
                <p:nvPr/>
              </p:nvSpPr>
              <p:spPr>
                <a:xfrm rot="4552490">
                  <a:off x="1285892" y="1154405"/>
                  <a:ext cx="516222" cy="539957"/>
                </a:xfrm>
                <a:prstGeom prst="blockArc">
                  <a:avLst>
                    <a:gd name="adj1" fmla="val 15737948"/>
                    <a:gd name="adj2" fmla="val 20525970"/>
                    <a:gd name="adj3" fmla="val 5909"/>
                  </a:avLst>
                </a:prstGeom>
                <a:solidFill>
                  <a:srgbClr val="DDDDDD"/>
                </a:solidFill>
                <a:ln>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4" name="Group 13"/>
            <p:cNvGrpSpPr/>
            <p:nvPr/>
          </p:nvGrpSpPr>
          <p:grpSpPr>
            <a:xfrm>
              <a:off x="7966821" y="3874417"/>
              <a:ext cx="796179" cy="516223"/>
              <a:chOff x="2933790" y="4267199"/>
              <a:chExt cx="796179" cy="516223"/>
            </a:xfrm>
          </p:grpSpPr>
          <p:grpSp>
            <p:nvGrpSpPr>
              <p:cNvPr id="15" name="Group 14"/>
              <p:cNvGrpSpPr/>
              <p:nvPr/>
            </p:nvGrpSpPr>
            <p:grpSpPr>
              <a:xfrm>
                <a:off x="2933790" y="4267200"/>
                <a:ext cx="554775" cy="516222"/>
                <a:chOff x="1274024" y="1166273"/>
                <a:chExt cx="554775" cy="516222"/>
              </a:xfrm>
            </p:grpSpPr>
            <p:sp>
              <p:nvSpPr>
                <p:cNvPr id="19" name="Rectangle 18"/>
                <p:cNvSpPr/>
                <p:nvPr/>
              </p:nvSpPr>
              <p:spPr>
                <a:xfrm>
                  <a:off x="1616834" y="1295400"/>
                  <a:ext cx="211965" cy="1524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Block Arc 19"/>
                <p:cNvSpPr/>
                <p:nvPr/>
              </p:nvSpPr>
              <p:spPr>
                <a:xfrm rot="4552490">
                  <a:off x="1285892" y="1154405"/>
                  <a:ext cx="516222" cy="539957"/>
                </a:xfrm>
                <a:prstGeom prst="blockArc">
                  <a:avLst>
                    <a:gd name="adj1" fmla="val 15737948"/>
                    <a:gd name="adj2" fmla="val 20525970"/>
                    <a:gd name="adj3" fmla="val 5909"/>
                  </a:avLst>
                </a:prstGeom>
                <a:solidFill>
                  <a:srgbClr val="DDDDDD"/>
                </a:solidFill>
                <a:ln>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3175194" y="4267199"/>
                <a:ext cx="554775" cy="516222"/>
                <a:chOff x="1274024" y="1166273"/>
                <a:chExt cx="554775" cy="516222"/>
              </a:xfrm>
            </p:grpSpPr>
            <p:sp>
              <p:nvSpPr>
                <p:cNvPr id="17" name="Rectangle 16"/>
                <p:cNvSpPr/>
                <p:nvPr/>
              </p:nvSpPr>
              <p:spPr>
                <a:xfrm>
                  <a:off x="1616834" y="1295400"/>
                  <a:ext cx="211965" cy="1524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Block Arc 17"/>
                <p:cNvSpPr/>
                <p:nvPr/>
              </p:nvSpPr>
              <p:spPr>
                <a:xfrm rot="4552490">
                  <a:off x="1285892" y="1154405"/>
                  <a:ext cx="516222" cy="539957"/>
                </a:xfrm>
                <a:prstGeom prst="blockArc">
                  <a:avLst>
                    <a:gd name="adj1" fmla="val 15737948"/>
                    <a:gd name="adj2" fmla="val 20525970"/>
                    <a:gd name="adj3" fmla="val 5909"/>
                  </a:avLst>
                </a:prstGeom>
                <a:solidFill>
                  <a:srgbClr val="DDDDDD"/>
                </a:solidFill>
                <a:ln>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Tree>
    <p:extLst>
      <p:ext uri="{BB962C8B-B14F-4D97-AF65-F5344CB8AC3E}">
        <p14:creationId xmlns:p14="http://schemas.microsoft.com/office/powerpoint/2010/main" val="19234479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graysc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flipH="1">
            <a:off x="5109181" y="-7707"/>
            <a:ext cx="4034818" cy="5524939"/>
          </a:xfrm>
          <a:prstGeom prst="rect">
            <a:avLst/>
          </a:prstGeom>
        </p:spPr>
      </p:pic>
      <p:grpSp>
        <p:nvGrpSpPr>
          <p:cNvPr id="26" name="Group 25"/>
          <p:cNvGrpSpPr/>
          <p:nvPr/>
        </p:nvGrpSpPr>
        <p:grpSpPr>
          <a:xfrm>
            <a:off x="1403648" y="1124746"/>
            <a:ext cx="3124200" cy="3685833"/>
            <a:chOff x="487176" y="1288906"/>
            <a:chExt cx="3124200" cy="3685833"/>
          </a:xfrm>
        </p:grpSpPr>
        <p:sp>
          <p:nvSpPr>
            <p:cNvPr id="11" name="TextBox 10"/>
            <p:cNvSpPr txBox="1"/>
            <p:nvPr/>
          </p:nvSpPr>
          <p:spPr>
            <a:xfrm>
              <a:off x="487176" y="1676400"/>
              <a:ext cx="3124200" cy="3298339"/>
            </a:xfrm>
            <a:prstGeom prst="rect">
              <a:avLst/>
            </a:prstGeom>
            <a:noFill/>
          </p:spPr>
          <p:txBody>
            <a:bodyPr wrap="square" rtlCol="0">
              <a:spAutoFit/>
            </a:bodyPr>
            <a:lstStyle/>
            <a:p>
              <a:pPr>
                <a:lnSpc>
                  <a:spcPts val="2500"/>
                </a:lnSpc>
              </a:pPr>
              <a:r>
                <a:rPr lang="en-US" sz="2000" dirty="0">
                  <a:solidFill>
                    <a:srgbClr val="0C233F"/>
                  </a:solidFill>
                  <a:latin typeface="Franklin Gothic Medium Cond" panose="020B0606030402020204" pitchFamily="34" charset="0"/>
                </a:rPr>
                <a:t>	</a:t>
              </a:r>
              <a:r>
                <a:rPr lang="en-US" sz="2000" dirty="0">
                  <a:solidFill>
                    <a:srgbClr val="173A64"/>
                  </a:solidFill>
                  <a:latin typeface="Franklin Gothic Medium Cond" panose="020B0606030402020204" pitchFamily="34" charset="0"/>
                </a:rPr>
                <a:t>It's my job to take care of my wife but it's very hard. She fights me. She thinks I’m out to get her and she won’t take the pills or let me help her get ready. It’s hard to stay in all the time and it’s hard to </a:t>
              </a:r>
            </a:p>
            <a:p>
              <a:pPr>
                <a:lnSpc>
                  <a:spcPts val="2500"/>
                </a:lnSpc>
              </a:pPr>
              <a:r>
                <a:rPr lang="en-US" sz="2000" dirty="0">
                  <a:solidFill>
                    <a:srgbClr val="173A64"/>
                  </a:solidFill>
                  <a:latin typeface="Franklin Gothic Medium Cond" panose="020B0606030402020204" pitchFamily="34" charset="0"/>
                </a:rPr>
                <a:t>go out.</a:t>
              </a:r>
            </a:p>
            <a:p>
              <a:pPr>
                <a:lnSpc>
                  <a:spcPts val="2500"/>
                </a:lnSpc>
              </a:pPr>
              <a:endParaRPr lang="en-US" sz="1600" dirty="0">
                <a:solidFill>
                  <a:srgbClr val="0C233F"/>
                </a:solidFill>
                <a:latin typeface="Franklin Gothic Medium Cond" panose="020B0606030402020204" pitchFamily="34" charset="0"/>
              </a:endParaRPr>
            </a:p>
            <a:p>
              <a:pPr>
                <a:lnSpc>
                  <a:spcPts val="2500"/>
                </a:lnSpc>
              </a:pPr>
              <a:r>
                <a:rPr lang="en-US" sz="1600" cap="all" spc="200" dirty="0">
                  <a:solidFill>
                    <a:srgbClr val="173A64"/>
                  </a:solidFill>
                  <a:latin typeface="+mj-lt"/>
                </a:rPr>
                <a:t>Stanley L</a:t>
              </a:r>
              <a:r>
                <a:rPr lang="en-US" sz="1600" cap="all" spc="200" dirty="0">
                  <a:solidFill>
                    <a:srgbClr val="0C233F"/>
                  </a:solidFill>
                  <a:latin typeface="+mj-lt"/>
                </a:rPr>
                <a:t>.</a:t>
              </a:r>
            </a:p>
          </p:txBody>
        </p:sp>
        <p:grpSp>
          <p:nvGrpSpPr>
            <p:cNvPr id="18" name="Group 17"/>
            <p:cNvGrpSpPr/>
            <p:nvPr/>
          </p:nvGrpSpPr>
          <p:grpSpPr>
            <a:xfrm>
              <a:off x="2633961" y="3964329"/>
              <a:ext cx="796179" cy="516223"/>
              <a:chOff x="2933790" y="4267199"/>
              <a:chExt cx="796179" cy="516223"/>
            </a:xfrm>
          </p:grpSpPr>
          <p:grpSp>
            <p:nvGrpSpPr>
              <p:cNvPr id="10" name="Group 9"/>
              <p:cNvGrpSpPr/>
              <p:nvPr/>
            </p:nvGrpSpPr>
            <p:grpSpPr>
              <a:xfrm>
                <a:off x="2933790" y="4267200"/>
                <a:ext cx="554775" cy="516222"/>
                <a:chOff x="1274024" y="1166273"/>
                <a:chExt cx="554775" cy="516222"/>
              </a:xfrm>
            </p:grpSpPr>
            <p:sp>
              <p:nvSpPr>
                <p:cNvPr id="12" name="Rectangle 11"/>
                <p:cNvSpPr/>
                <p:nvPr/>
              </p:nvSpPr>
              <p:spPr>
                <a:xfrm>
                  <a:off x="1616834" y="1295400"/>
                  <a:ext cx="211965" cy="1524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Block Arc 12"/>
                <p:cNvSpPr/>
                <p:nvPr/>
              </p:nvSpPr>
              <p:spPr>
                <a:xfrm rot="4552490">
                  <a:off x="1285892" y="1154405"/>
                  <a:ext cx="516222" cy="539957"/>
                </a:xfrm>
                <a:prstGeom prst="blockArc">
                  <a:avLst>
                    <a:gd name="adj1" fmla="val 15737948"/>
                    <a:gd name="adj2" fmla="val 20525970"/>
                    <a:gd name="adj3" fmla="val 5909"/>
                  </a:avLst>
                </a:prstGeom>
                <a:solidFill>
                  <a:srgbClr val="DDDDDD"/>
                </a:solidFill>
                <a:ln>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14"/>
              <p:cNvGrpSpPr/>
              <p:nvPr/>
            </p:nvGrpSpPr>
            <p:grpSpPr>
              <a:xfrm>
                <a:off x="3175194" y="4267199"/>
                <a:ext cx="554775" cy="516222"/>
                <a:chOff x="1274024" y="1166273"/>
                <a:chExt cx="554775" cy="516222"/>
              </a:xfrm>
            </p:grpSpPr>
            <p:sp>
              <p:nvSpPr>
                <p:cNvPr id="16" name="Rectangle 15"/>
                <p:cNvSpPr/>
                <p:nvPr/>
              </p:nvSpPr>
              <p:spPr>
                <a:xfrm>
                  <a:off x="1616834" y="1295400"/>
                  <a:ext cx="211965" cy="1524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Block Arc 16"/>
                <p:cNvSpPr/>
                <p:nvPr/>
              </p:nvSpPr>
              <p:spPr>
                <a:xfrm rot="4552490">
                  <a:off x="1285892" y="1154405"/>
                  <a:ext cx="516222" cy="539957"/>
                </a:xfrm>
                <a:prstGeom prst="blockArc">
                  <a:avLst>
                    <a:gd name="adj1" fmla="val 15737948"/>
                    <a:gd name="adj2" fmla="val 20525970"/>
                    <a:gd name="adj3" fmla="val 5909"/>
                  </a:avLst>
                </a:prstGeom>
                <a:solidFill>
                  <a:srgbClr val="DDDDDD"/>
                </a:solidFill>
                <a:ln>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9" name="Group 18"/>
            <p:cNvGrpSpPr/>
            <p:nvPr/>
          </p:nvGrpSpPr>
          <p:grpSpPr>
            <a:xfrm rot="10800000">
              <a:off x="618343" y="1288906"/>
              <a:ext cx="796179" cy="516223"/>
              <a:chOff x="2933790" y="4267199"/>
              <a:chExt cx="796179" cy="516223"/>
            </a:xfrm>
          </p:grpSpPr>
          <p:grpSp>
            <p:nvGrpSpPr>
              <p:cNvPr id="20" name="Group 19"/>
              <p:cNvGrpSpPr/>
              <p:nvPr/>
            </p:nvGrpSpPr>
            <p:grpSpPr>
              <a:xfrm>
                <a:off x="2933790" y="4267200"/>
                <a:ext cx="554775" cy="516222"/>
                <a:chOff x="1274024" y="1166273"/>
                <a:chExt cx="554775" cy="516222"/>
              </a:xfrm>
            </p:grpSpPr>
            <p:sp>
              <p:nvSpPr>
                <p:cNvPr id="24" name="Rectangle 23"/>
                <p:cNvSpPr/>
                <p:nvPr/>
              </p:nvSpPr>
              <p:spPr>
                <a:xfrm>
                  <a:off x="1616834" y="1295400"/>
                  <a:ext cx="211965" cy="1524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Block Arc 24"/>
                <p:cNvSpPr/>
                <p:nvPr/>
              </p:nvSpPr>
              <p:spPr>
                <a:xfrm rot="4552490">
                  <a:off x="1285892" y="1154405"/>
                  <a:ext cx="516222" cy="539957"/>
                </a:xfrm>
                <a:prstGeom prst="blockArc">
                  <a:avLst>
                    <a:gd name="adj1" fmla="val 15737948"/>
                    <a:gd name="adj2" fmla="val 20525970"/>
                    <a:gd name="adj3" fmla="val 5909"/>
                  </a:avLst>
                </a:prstGeom>
                <a:solidFill>
                  <a:srgbClr val="DDDDDD"/>
                </a:solidFill>
                <a:ln>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1" name="Group 20"/>
              <p:cNvGrpSpPr/>
              <p:nvPr/>
            </p:nvGrpSpPr>
            <p:grpSpPr>
              <a:xfrm>
                <a:off x="3175194" y="4267199"/>
                <a:ext cx="554775" cy="516222"/>
                <a:chOff x="1274024" y="1166273"/>
                <a:chExt cx="554775" cy="516222"/>
              </a:xfrm>
            </p:grpSpPr>
            <p:sp>
              <p:nvSpPr>
                <p:cNvPr id="22" name="Rectangle 21"/>
                <p:cNvSpPr/>
                <p:nvPr/>
              </p:nvSpPr>
              <p:spPr>
                <a:xfrm>
                  <a:off x="1616834" y="1295400"/>
                  <a:ext cx="211965" cy="1524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Block Arc 22"/>
                <p:cNvSpPr/>
                <p:nvPr/>
              </p:nvSpPr>
              <p:spPr>
                <a:xfrm rot="4552490">
                  <a:off x="1285892" y="1154405"/>
                  <a:ext cx="516222" cy="539957"/>
                </a:xfrm>
                <a:prstGeom prst="blockArc">
                  <a:avLst>
                    <a:gd name="adj1" fmla="val 15737948"/>
                    <a:gd name="adj2" fmla="val 20525970"/>
                    <a:gd name="adj3" fmla="val 5909"/>
                  </a:avLst>
                </a:prstGeom>
                <a:solidFill>
                  <a:srgbClr val="DDDDDD"/>
                </a:solidFill>
                <a:ln>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pic>
        <p:nvPicPr>
          <p:cNvPr id="2" name="Picture 1"/>
          <p:cNvPicPr>
            <a:picLocks noChangeAspect="1"/>
          </p:cNvPicPr>
          <p:nvPr/>
        </p:nvPicPr>
        <p:blipFill>
          <a:blip r:embed="rId5"/>
          <a:stretch>
            <a:fillRect/>
          </a:stretch>
        </p:blipFill>
        <p:spPr>
          <a:xfrm>
            <a:off x="2267746" y="5992907"/>
            <a:ext cx="5124323" cy="880309"/>
          </a:xfrm>
          <a:prstGeom prst="rect">
            <a:avLst/>
          </a:prstGeom>
        </p:spPr>
      </p:pic>
    </p:spTree>
    <p:extLst>
      <p:ext uri="{BB962C8B-B14F-4D97-AF65-F5344CB8AC3E}">
        <p14:creationId xmlns:p14="http://schemas.microsoft.com/office/powerpoint/2010/main" val="3870331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grayscl/>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l="8564" t="9855" r="6842" b="28789"/>
          <a:stretch/>
        </p:blipFill>
        <p:spPr>
          <a:xfrm>
            <a:off x="1569066" y="1676400"/>
            <a:ext cx="6005871" cy="3251664"/>
          </a:xfrm>
          <a:prstGeom prst="rect">
            <a:avLst/>
          </a:prstGeom>
        </p:spPr>
      </p:pic>
      <p:sp>
        <p:nvSpPr>
          <p:cNvPr id="7" name="TextBox 6"/>
          <p:cNvSpPr txBox="1"/>
          <p:nvPr/>
        </p:nvSpPr>
        <p:spPr>
          <a:xfrm>
            <a:off x="1093944" y="539497"/>
            <a:ext cx="6735936" cy="907941"/>
          </a:xfrm>
          <a:prstGeom prst="rect">
            <a:avLst/>
          </a:prstGeom>
          <a:noFill/>
        </p:spPr>
        <p:txBody>
          <a:bodyPr wrap="square" rtlCol="0">
            <a:spAutoFit/>
          </a:bodyPr>
          <a:lstStyle/>
          <a:p>
            <a:pPr algn="ctr">
              <a:spcAft>
                <a:spcPts val="600"/>
              </a:spcAft>
            </a:pPr>
            <a:r>
              <a:rPr lang="en-US" sz="1600" dirty="0">
                <a:solidFill>
                  <a:srgbClr val="173A64"/>
                </a:solidFill>
                <a:latin typeface="Franklin Gothic Medium Cond" panose="020B0606030402020204" pitchFamily="34" charset="0"/>
              </a:rPr>
              <a:t>	All the people are so good to me like (</a:t>
            </a:r>
            <a:r>
              <a:rPr lang="en-US" sz="1600" dirty="0" err="1">
                <a:solidFill>
                  <a:srgbClr val="173A64"/>
                </a:solidFill>
                <a:latin typeface="Franklin Gothic Medium Cond" panose="020B0606030402020204" pitchFamily="34" charset="0"/>
              </a:rPr>
              <a:t>Carefirst</a:t>
            </a:r>
            <a:r>
              <a:rPr lang="en-US" sz="1600" dirty="0">
                <a:solidFill>
                  <a:srgbClr val="173A64"/>
                </a:solidFill>
                <a:latin typeface="Franklin Gothic Medium Cond" panose="020B0606030402020204" pitchFamily="34" charset="0"/>
              </a:rPr>
              <a:t> ADP staff member) who plays the guitar and sings for us. She has a beautiful voice. It’s peaceful to hear the music.</a:t>
            </a:r>
          </a:p>
          <a:p>
            <a:pPr algn="ctr"/>
            <a:r>
              <a:rPr lang="en-US" sz="1600" cap="all" spc="200" dirty="0">
                <a:solidFill>
                  <a:srgbClr val="173A64"/>
                </a:solidFill>
              </a:rPr>
              <a:t>Betty L.</a:t>
            </a:r>
            <a:endParaRPr lang="en-US" sz="1600" cap="all" spc="200" dirty="0">
              <a:solidFill>
                <a:srgbClr val="173A64"/>
              </a:solidFill>
              <a:latin typeface="+mj-lt"/>
            </a:endParaRPr>
          </a:p>
        </p:txBody>
      </p:sp>
      <p:grpSp>
        <p:nvGrpSpPr>
          <p:cNvPr id="6" name="Group 5"/>
          <p:cNvGrpSpPr/>
          <p:nvPr/>
        </p:nvGrpSpPr>
        <p:grpSpPr>
          <a:xfrm rot="10800000">
            <a:off x="1379927" y="228602"/>
            <a:ext cx="796179" cy="516223"/>
            <a:chOff x="2933790" y="4267199"/>
            <a:chExt cx="796179" cy="516223"/>
          </a:xfrm>
        </p:grpSpPr>
        <p:grpSp>
          <p:nvGrpSpPr>
            <p:cNvPr id="8" name="Group 7"/>
            <p:cNvGrpSpPr/>
            <p:nvPr/>
          </p:nvGrpSpPr>
          <p:grpSpPr>
            <a:xfrm>
              <a:off x="2933790" y="4267200"/>
              <a:ext cx="554775" cy="516222"/>
              <a:chOff x="1274024" y="1166273"/>
              <a:chExt cx="554775" cy="516222"/>
            </a:xfrm>
          </p:grpSpPr>
          <p:sp>
            <p:nvSpPr>
              <p:cNvPr id="12" name="Rectangle 11"/>
              <p:cNvSpPr/>
              <p:nvPr/>
            </p:nvSpPr>
            <p:spPr>
              <a:xfrm>
                <a:off x="1616834" y="1295400"/>
                <a:ext cx="211965" cy="1524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Block Arc 12"/>
              <p:cNvSpPr/>
              <p:nvPr/>
            </p:nvSpPr>
            <p:spPr>
              <a:xfrm rot="4552490">
                <a:off x="1285892" y="1154405"/>
                <a:ext cx="516222" cy="539957"/>
              </a:xfrm>
              <a:prstGeom prst="blockArc">
                <a:avLst>
                  <a:gd name="adj1" fmla="val 15737948"/>
                  <a:gd name="adj2" fmla="val 20525970"/>
                  <a:gd name="adj3" fmla="val 5909"/>
                </a:avLst>
              </a:prstGeom>
              <a:solidFill>
                <a:srgbClr val="DDDDDD"/>
              </a:solidFill>
              <a:ln>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 name="Group 8"/>
            <p:cNvGrpSpPr/>
            <p:nvPr/>
          </p:nvGrpSpPr>
          <p:grpSpPr>
            <a:xfrm>
              <a:off x="3175194" y="4267199"/>
              <a:ext cx="554775" cy="516222"/>
              <a:chOff x="1274024" y="1166273"/>
              <a:chExt cx="554775" cy="516222"/>
            </a:xfrm>
          </p:grpSpPr>
          <p:sp>
            <p:nvSpPr>
              <p:cNvPr id="10" name="Rectangle 9"/>
              <p:cNvSpPr/>
              <p:nvPr/>
            </p:nvSpPr>
            <p:spPr>
              <a:xfrm>
                <a:off x="1616834" y="1295400"/>
                <a:ext cx="211965" cy="1524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Block Arc 10"/>
              <p:cNvSpPr/>
              <p:nvPr/>
            </p:nvSpPr>
            <p:spPr>
              <a:xfrm rot="4552490">
                <a:off x="1285892" y="1154405"/>
                <a:ext cx="516222" cy="539957"/>
              </a:xfrm>
              <a:prstGeom prst="blockArc">
                <a:avLst>
                  <a:gd name="adj1" fmla="val 15737948"/>
                  <a:gd name="adj2" fmla="val 20525970"/>
                  <a:gd name="adj3" fmla="val 5909"/>
                </a:avLst>
              </a:prstGeom>
              <a:solidFill>
                <a:srgbClr val="DDDDDD"/>
              </a:solidFill>
              <a:ln>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4" name="Group 13"/>
          <p:cNvGrpSpPr/>
          <p:nvPr/>
        </p:nvGrpSpPr>
        <p:grpSpPr>
          <a:xfrm>
            <a:off x="7239002" y="1007779"/>
            <a:ext cx="796179" cy="516223"/>
            <a:chOff x="2933790" y="4267199"/>
            <a:chExt cx="796179" cy="516223"/>
          </a:xfrm>
        </p:grpSpPr>
        <p:grpSp>
          <p:nvGrpSpPr>
            <p:cNvPr id="15" name="Group 14"/>
            <p:cNvGrpSpPr/>
            <p:nvPr/>
          </p:nvGrpSpPr>
          <p:grpSpPr>
            <a:xfrm>
              <a:off x="2933790" y="4267200"/>
              <a:ext cx="554775" cy="516222"/>
              <a:chOff x="1274024" y="1166273"/>
              <a:chExt cx="554775" cy="516222"/>
            </a:xfrm>
          </p:grpSpPr>
          <p:sp>
            <p:nvSpPr>
              <p:cNvPr id="19" name="Rectangle 18"/>
              <p:cNvSpPr/>
              <p:nvPr/>
            </p:nvSpPr>
            <p:spPr>
              <a:xfrm>
                <a:off x="1616834" y="1295400"/>
                <a:ext cx="211965" cy="1524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Block Arc 19"/>
              <p:cNvSpPr/>
              <p:nvPr/>
            </p:nvSpPr>
            <p:spPr>
              <a:xfrm rot="4552490">
                <a:off x="1285892" y="1154405"/>
                <a:ext cx="516222" cy="539957"/>
              </a:xfrm>
              <a:prstGeom prst="blockArc">
                <a:avLst>
                  <a:gd name="adj1" fmla="val 15737948"/>
                  <a:gd name="adj2" fmla="val 20525970"/>
                  <a:gd name="adj3" fmla="val 5909"/>
                </a:avLst>
              </a:prstGeom>
              <a:solidFill>
                <a:srgbClr val="DDDDDD"/>
              </a:solidFill>
              <a:ln>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3175194" y="4267199"/>
              <a:ext cx="554775" cy="516222"/>
              <a:chOff x="1274024" y="1166273"/>
              <a:chExt cx="554775" cy="516222"/>
            </a:xfrm>
          </p:grpSpPr>
          <p:sp>
            <p:nvSpPr>
              <p:cNvPr id="17" name="Rectangle 16"/>
              <p:cNvSpPr/>
              <p:nvPr/>
            </p:nvSpPr>
            <p:spPr>
              <a:xfrm>
                <a:off x="1616834" y="1295400"/>
                <a:ext cx="211965" cy="1524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Block Arc 17"/>
              <p:cNvSpPr/>
              <p:nvPr/>
            </p:nvSpPr>
            <p:spPr>
              <a:xfrm rot="4552490">
                <a:off x="1285892" y="1154405"/>
                <a:ext cx="516222" cy="539957"/>
              </a:xfrm>
              <a:prstGeom prst="blockArc">
                <a:avLst>
                  <a:gd name="adj1" fmla="val 15737948"/>
                  <a:gd name="adj2" fmla="val 20525970"/>
                  <a:gd name="adj3" fmla="val 5909"/>
                </a:avLst>
              </a:prstGeom>
              <a:solidFill>
                <a:srgbClr val="DDDDDD"/>
              </a:solidFill>
              <a:ln>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36" name="Group 35"/>
          <p:cNvGrpSpPr/>
          <p:nvPr/>
        </p:nvGrpSpPr>
        <p:grpSpPr>
          <a:xfrm>
            <a:off x="669183" y="4953002"/>
            <a:ext cx="7484219" cy="1589277"/>
            <a:chOff x="707645" y="4876800"/>
            <a:chExt cx="7484219" cy="1589277"/>
          </a:xfrm>
        </p:grpSpPr>
        <p:sp>
          <p:nvSpPr>
            <p:cNvPr id="5" name="TextBox 4"/>
            <p:cNvSpPr txBox="1"/>
            <p:nvPr/>
          </p:nvSpPr>
          <p:spPr>
            <a:xfrm>
              <a:off x="707645" y="5218659"/>
              <a:ext cx="7361075" cy="1154162"/>
            </a:xfrm>
            <a:prstGeom prst="rect">
              <a:avLst/>
            </a:prstGeom>
            <a:noFill/>
          </p:spPr>
          <p:txBody>
            <a:bodyPr wrap="square" rtlCol="0">
              <a:spAutoFit/>
            </a:bodyPr>
            <a:lstStyle/>
            <a:p>
              <a:pPr algn="ctr">
                <a:spcAft>
                  <a:spcPts val="600"/>
                </a:spcAft>
              </a:pPr>
              <a:r>
                <a:rPr lang="en-US" sz="1600" dirty="0">
                  <a:solidFill>
                    <a:srgbClr val="173A64"/>
                  </a:solidFill>
                  <a:latin typeface="Franklin Gothic Medium Cond" panose="020B0606030402020204" pitchFamily="34" charset="0"/>
                </a:rPr>
                <a:t>	I am so grateful to all the workers here. When she’s here (Adult Day Program), I can do jobs around the house and look after myself.  She’s better with the pills…not so angry at me all the time.  I can take her to the mall and we can finally meet up with friends again. </a:t>
              </a:r>
              <a:endParaRPr lang="en-CA" sz="1600" dirty="0">
                <a:solidFill>
                  <a:srgbClr val="173A64"/>
                </a:solidFill>
                <a:latin typeface="Franklin Gothic Medium Cond" panose="020B0606030402020204" pitchFamily="34" charset="0"/>
              </a:endParaRPr>
            </a:p>
            <a:p>
              <a:pPr algn="ctr"/>
              <a:r>
                <a:rPr lang="en-CA" sz="1600" cap="all" spc="200" dirty="0">
                  <a:solidFill>
                    <a:srgbClr val="173A64"/>
                  </a:solidFill>
                </a:rPr>
                <a:t>Stanley L.</a:t>
              </a:r>
              <a:endParaRPr lang="en-US" sz="1600" cap="all" spc="200" dirty="0">
                <a:solidFill>
                  <a:srgbClr val="173A64"/>
                </a:solidFill>
              </a:endParaRPr>
            </a:p>
          </p:txBody>
        </p:sp>
        <p:grpSp>
          <p:nvGrpSpPr>
            <p:cNvPr id="22" name="Group 21"/>
            <p:cNvGrpSpPr/>
            <p:nvPr/>
          </p:nvGrpSpPr>
          <p:grpSpPr>
            <a:xfrm>
              <a:off x="7395685" y="5949854"/>
              <a:ext cx="796179" cy="516223"/>
              <a:chOff x="2933790" y="4267199"/>
              <a:chExt cx="796179" cy="516223"/>
            </a:xfrm>
          </p:grpSpPr>
          <p:grpSp>
            <p:nvGrpSpPr>
              <p:cNvPr id="23" name="Group 22"/>
              <p:cNvGrpSpPr/>
              <p:nvPr/>
            </p:nvGrpSpPr>
            <p:grpSpPr>
              <a:xfrm>
                <a:off x="2933790" y="4267200"/>
                <a:ext cx="554775" cy="516222"/>
                <a:chOff x="1274024" y="1166273"/>
                <a:chExt cx="554775" cy="516222"/>
              </a:xfrm>
            </p:grpSpPr>
            <p:sp>
              <p:nvSpPr>
                <p:cNvPr id="27" name="Rectangle 26"/>
                <p:cNvSpPr/>
                <p:nvPr/>
              </p:nvSpPr>
              <p:spPr>
                <a:xfrm>
                  <a:off x="1616834" y="1295400"/>
                  <a:ext cx="211965" cy="1524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Block Arc 27"/>
                <p:cNvSpPr/>
                <p:nvPr/>
              </p:nvSpPr>
              <p:spPr>
                <a:xfrm rot="4552490">
                  <a:off x="1285892" y="1154405"/>
                  <a:ext cx="516222" cy="539957"/>
                </a:xfrm>
                <a:prstGeom prst="blockArc">
                  <a:avLst>
                    <a:gd name="adj1" fmla="val 15737948"/>
                    <a:gd name="adj2" fmla="val 20525970"/>
                    <a:gd name="adj3" fmla="val 5909"/>
                  </a:avLst>
                </a:prstGeom>
                <a:solidFill>
                  <a:srgbClr val="DDDDDD"/>
                </a:solidFill>
                <a:ln>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 name="Group 23"/>
              <p:cNvGrpSpPr/>
              <p:nvPr/>
            </p:nvGrpSpPr>
            <p:grpSpPr>
              <a:xfrm>
                <a:off x="3175194" y="4267199"/>
                <a:ext cx="554775" cy="516222"/>
                <a:chOff x="1274024" y="1166273"/>
                <a:chExt cx="554775" cy="516222"/>
              </a:xfrm>
            </p:grpSpPr>
            <p:sp>
              <p:nvSpPr>
                <p:cNvPr id="25" name="Rectangle 24"/>
                <p:cNvSpPr/>
                <p:nvPr/>
              </p:nvSpPr>
              <p:spPr>
                <a:xfrm>
                  <a:off x="1616834" y="1295400"/>
                  <a:ext cx="211965" cy="1524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Block Arc 25"/>
                <p:cNvSpPr/>
                <p:nvPr/>
              </p:nvSpPr>
              <p:spPr>
                <a:xfrm rot="4552490">
                  <a:off x="1285892" y="1154405"/>
                  <a:ext cx="516222" cy="539957"/>
                </a:xfrm>
                <a:prstGeom prst="blockArc">
                  <a:avLst>
                    <a:gd name="adj1" fmla="val 15737948"/>
                    <a:gd name="adj2" fmla="val 20525970"/>
                    <a:gd name="adj3" fmla="val 5909"/>
                  </a:avLst>
                </a:prstGeom>
                <a:solidFill>
                  <a:srgbClr val="DDDDDD"/>
                </a:solidFill>
                <a:ln>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9" name="Group 28"/>
            <p:cNvGrpSpPr/>
            <p:nvPr/>
          </p:nvGrpSpPr>
          <p:grpSpPr>
            <a:xfrm rot="10800000">
              <a:off x="956420" y="4876800"/>
              <a:ext cx="796179" cy="516223"/>
              <a:chOff x="2933790" y="4267199"/>
              <a:chExt cx="796179" cy="516223"/>
            </a:xfrm>
          </p:grpSpPr>
          <p:grpSp>
            <p:nvGrpSpPr>
              <p:cNvPr id="30" name="Group 29"/>
              <p:cNvGrpSpPr/>
              <p:nvPr/>
            </p:nvGrpSpPr>
            <p:grpSpPr>
              <a:xfrm>
                <a:off x="2933790" y="4267200"/>
                <a:ext cx="554775" cy="516222"/>
                <a:chOff x="1274024" y="1166273"/>
                <a:chExt cx="554775" cy="516222"/>
              </a:xfrm>
            </p:grpSpPr>
            <p:sp>
              <p:nvSpPr>
                <p:cNvPr id="34" name="Rectangle 33"/>
                <p:cNvSpPr/>
                <p:nvPr/>
              </p:nvSpPr>
              <p:spPr>
                <a:xfrm>
                  <a:off x="1616834" y="1295400"/>
                  <a:ext cx="211965" cy="1524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Block Arc 34"/>
                <p:cNvSpPr/>
                <p:nvPr/>
              </p:nvSpPr>
              <p:spPr>
                <a:xfrm rot="4552490">
                  <a:off x="1285892" y="1154405"/>
                  <a:ext cx="516222" cy="539957"/>
                </a:xfrm>
                <a:prstGeom prst="blockArc">
                  <a:avLst>
                    <a:gd name="adj1" fmla="val 15737948"/>
                    <a:gd name="adj2" fmla="val 20525970"/>
                    <a:gd name="adj3" fmla="val 5909"/>
                  </a:avLst>
                </a:prstGeom>
                <a:solidFill>
                  <a:srgbClr val="DDDDDD"/>
                </a:solidFill>
                <a:ln>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1" name="Group 30"/>
              <p:cNvGrpSpPr/>
              <p:nvPr/>
            </p:nvGrpSpPr>
            <p:grpSpPr>
              <a:xfrm>
                <a:off x="3175194" y="4267199"/>
                <a:ext cx="554775" cy="516222"/>
                <a:chOff x="1274024" y="1166273"/>
                <a:chExt cx="554775" cy="516222"/>
              </a:xfrm>
            </p:grpSpPr>
            <p:sp>
              <p:nvSpPr>
                <p:cNvPr id="32" name="Rectangle 31"/>
                <p:cNvSpPr/>
                <p:nvPr/>
              </p:nvSpPr>
              <p:spPr>
                <a:xfrm>
                  <a:off x="1616834" y="1295400"/>
                  <a:ext cx="211965" cy="1524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Block Arc 32"/>
                <p:cNvSpPr/>
                <p:nvPr/>
              </p:nvSpPr>
              <p:spPr>
                <a:xfrm rot="4552490">
                  <a:off x="1285892" y="1154405"/>
                  <a:ext cx="516222" cy="539957"/>
                </a:xfrm>
                <a:prstGeom prst="blockArc">
                  <a:avLst>
                    <a:gd name="adj1" fmla="val 15737948"/>
                    <a:gd name="adj2" fmla="val 20525970"/>
                    <a:gd name="adj3" fmla="val 5909"/>
                  </a:avLst>
                </a:prstGeom>
                <a:solidFill>
                  <a:srgbClr val="DDDDDD"/>
                </a:solidFill>
                <a:ln>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pic>
        <p:nvPicPr>
          <p:cNvPr id="37" name="Picture 2" descr="Carefirst"/>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56279" y="6017477"/>
            <a:ext cx="533400" cy="7666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9968784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2988" y="2420888"/>
            <a:ext cx="7643813" cy="3600402"/>
          </a:xfrm>
        </p:spPr>
        <p:txBody>
          <a:bodyPr/>
          <a:lstStyle/>
          <a:p>
            <a:pPr marL="0" indent="0" algn="ctr">
              <a:buNone/>
            </a:pPr>
            <a:r>
              <a:rPr lang="en-US" dirty="0" smtClean="0">
                <a:solidFill>
                  <a:srgbClr val="173A64"/>
                </a:solidFill>
                <a:latin typeface="Franklin Gothic Demi" panose="020B0703020102020204" pitchFamily="34" charset="0"/>
              </a:rPr>
              <a:t>Helen Leung, CEO</a:t>
            </a:r>
          </a:p>
          <a:p>
            <a:pPr marL="0" indent="0" algn="ctr">
              <a:buNone/>
            </a:pPr>
            <a:r>
              <a:rPr lang="en-US" dirty="0" smtClean="0">
                <a:solidFill>
                  <a:srgbClr val="173A64"/>
                </a:solidFill>
                <a:latin typeface="Franklin Gothic Medium" panose="020B0603020102020204" pitchFamily="34" charset="0"/>
              </a:rPr>
              <a:t>helen.leung@carefirstontario.ca</a:t>
            </a:r>
          </a:p>
          <a:p>
            <a:pPr marL="0" indent="0" algn="ctr">
              <a:buNone/>
            </a:pPr>
            <a:r>
              <a:rPr lang="en-US" dirty="0" smtClean="0">
                <a:solidFill>
                  <a:srgbClr val="173A64"/>
                </a:solidFill>
                <a:latin typeface="Franklin Gothic Medium" panose="020B0603020102020204" pitchFamily="34" charset="0"/>
              </a:rPr>
              <a:t>Website</a:t>
            </a:r>
            <a:r>
              <a:rPr lang="en-US" dirty="0">
                <a:solidFill>
                  <a:srgbClr val="173A64"/>
                </a:solidFill>
                <a:latin typeface="Franklin Gothic Medium" panose="020B0603020102020204" pitchFamily="34" charset="0"/>
              </a:rPr>
              <a:t>: http://carefirstontario.ca</a:t>
            </a:r>
            <a:r>
              <a:rPr lang="en-US" dirty="0" smtClean="0">
                <a:solidFill>
                  <a:srgbClr val="173A64"/>
                </a:solidFill>
                <a:latin typeface="Franklin Gothic Medium" panose="020B0603020102020204" pitchFamily="34" charset="0"/>
              </a:rPr>
              <a:t>/ </a:t>
            </a:r>
          </a:p>
        </p:txBody>
      </p:sp>
      <p:sp>
        <p:nvSpPr>
          <p:cNvPr id="4" name="Slide Number Placeholder 3"/>
          <p:cNvSpPr>
            <a:spLocks noGrp="1"/>
          </p:cNvSpPr>
          <p:nvPr>
            <p:ph type="sldNum" sz="quarter" idx="12"/>
          </p:nvPr>
        </p:nvSpPr>
        <p:spPr/>
        <p:txBody>
          <a:bodyPr/>
          <a:lstStyle/>
          <a:p>
            <a:fld id="{F282F515-F921-4984-936A-EE6634829926}" type="slidenum">
              <a:rPr lang="en-CA" smtClean="0">
                <a:solidFill>
                  <a:prstClr val="black">
                    <a:tint val="75000"/>
                  </a:prstClr>
                </a:solidFill>
              </a:rPr>
              <a:pPr/>
              <a:t>15</a:t>
            </a:fld>
            <a:endParaRPr lang="en-CA">
              <a:solidFill>
                <a:prstClr val="black">
                  <a:tint val="75000"/>
                </a:prstClr>
              </a:solidFill>
            </a:endParaRPr>
          </a:p>
        </p:txBody>
      </p:sp>
      <p:pic>
        <p:nvPicPr>
          <p:cNvPr id="5" name="Picture 2" descr="Carefirst"/>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62900" y="5637967"/>
            <a:ext cx="533400" cy="7666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0677458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3/38/Canada_blank_map.svg/1057px-Canada_blank_map.svg.pn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108213" y="22336"/>
            <a:ext cx="6963627" cy="67462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33778" y="546353"/>
            <a:ext cx="6076444" cy="753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200"/>
              </a:spcAft>
            </a:pPr>
            <a:r>
              <a:rPr lang="en-US" sz="4400" cap="all" spc="300" dirty="0">
                <a:solidFill>
                  <a:srgbClr val="173A64"/>
                </a:solidFill>
                <a:latin typeface="Franklin Gothic Medium Cond" panose="020B0606030402020204" pitchFamily="34" charset="0"/>
                <a:ea typeface="DIN Alternate" charset="0"/>
                <a:cs typeface="DIN Alternate" charset="0"/>
              </a:rPr>
              <a:t>A </a:t>
            </a:r>
            <a:r>
              <a:rPr lang="en-US" sz="4400" cap="all" spc="300" dirty="0" err="1">
                <a:solidFill>
                  <a:srgbClr val="173A64"/>
                </a:solidFill>
                <a:latin typeface="Franklin Gothic Medium Cond" panose="020B0606030402020204" pitchFamily="34" charset="0"/>
                <a:ea typeface="DIN Alternate" charset="0"/>
                <a:cs typeface="DIN Alternate" charset="0"/>
              </a:rPr>
              <a:t>canadian</a:t>
            </a:r>
            <a:r>
              <a:rPr lang="en-US" sz="4400" cap="all" spc="300" dirty="0">
                <a:solidFill>
                  <a:srgbClr val="173A64"/>
                </a:solidFill>
                <a:latin typeface="Franklin Gothic Medium Cond" panose="020B0606030402020204" pitchFamily="34" charset="0"/>
                <a:ea typeface="DIN Alternate" charset="0"/>
                <a:cs typeface="DIN Alternate" charset="0"/>
              </a:rPr>
              <a:t> story</a:t>
            </a:r>
            <a:endParaRPr lang="en-US" sz="4000" spc="100" dirty="0">
              <a:solidFill>
                <a:srgbClr val="173A64"/>
              </a:solidFill>
              <a:latin typeface="Calibri" charset="0"/>
              <a:ea typeface="Calibri" charset="0"/>
              <a:cs typeface="Calibri" charset="0"/>
            </a:endParaRPr>
          </a:p>
        </p:txBody>
      </p:sp>
      <p:grpSp>
        <p:nvGrpSpPr>
          <p:cNvPr id="219" name="Group 218"/>
          <p:cNvGrpSpPr/>
          <p:nvPr/>
        </p:nvGrpSpPr>
        <p:grpSpPr>
          <a:xfrm>
            <a:off x="1090529" y="2067432"/>
            <a:ext cx="7748670" cy="4401532"/>
            <a:chOff x="1186777" y="1883304"/>
            <a:chExt cx="7748670" cy="4401532"/>
          </a:xfrm>
        </p:grpSpPr>
        <p:grpSp>
          <p:nvGrpSpPr>
            <p:cNvPr id="33" name="Group 32"/>
            <p:cNvGrpSpPr/>
            <p:nvPr/>
          </p:nvGrpSpPr>
          <p:grpSpPr>
            <a:xfrm>
              <a:off x="1186777" y="2462568"/>
              <a:ext cx="1546962" cy="3298433"/>
              <a:chOff x="4844143" y="2268101"/>
              <a:chExt cx="1358861" cy="2871459"/>
            </a:xfrm>
            <a:solidFill>
              <a:srgbClr val="081524"/>
            </a:solidFill>
          </p:grpSpPr>
          <p:grpSp>
            <p:nvGrpSpPr>
              <p:cNvPr id="24" name="Group 23"/>
              <p:cNvGrpSpPr/>
              <p:nvPr/>
            </p:nvGrpSpPr>
            <p:grpSpPr>
              <a:xfrm>
                <a:off x="4844143" y="2268101"/>
                <a:ext cx="1358861" cy="2871459"/>
                <a:chOff x="4818736" y="1912113"/>
                <a:chExt cx="1358861" cy="2871459"/>
              </a:xfrm>
              <a:grpFill/>
            </p:grpSpPr>
            <p:sp>
              <p:nvSpPr>
                <p:cNvPr id="12" name="Rounded Rectangle 11"/>
                <p:cNvSpPr/>
                <p:nvPr/>
              </p:nvSpPr>
              <p:spPr>
                <a:xfrm rot="5400000">
                  <a:off x="4667556" y="3972568"/>
                  <a:ext cx="1372310" cy="249697"/>
                </a:xfrm>
                <a:prstGeom prst="roundRect">
                  <a:avLst>
                    <a:gd name="adj" fmla="val 47413"/>
                  </a:avLst>
                </a:pr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5400000">
                  <a:off x="4979423" y="3972568"/>
                  <a:ext cx="1372310" cy="249697"/>
                </a:xfrm>
                <a:prstGeom prst="roundRect">
                  <a:avLst>
                    <a:gd name="adj" fmla="val 47413"/>
                  </a:avLst>
                </a:pr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18736" y="2238026"/>
                  <a:ext cx="1358861" cy="1453875"/>
                  <a:chOff x="4847017" y="2964963"/>
                  <a:chExt cx="1358861" cy="1453875"/>
                </a:xfrm>
                <a:grpFill/>
              </p:grpSpPr>
              <p:sp>
                <p:nvSpPr>
                  <p:cNvPr id="18" name="Triangle 17"/>
                  <p:cNvSpPr/>
                  <p:nvPr/>
                </p:nvSpPr>
                <p:spPr>
                  <a:xfrm>
                    <a:off x="5056567" y="2964963"/>
                    <a:ext cx="929609" cy="1453875"/>
                  </a:xfrm>
                  <a:custGeom>
                    <a:avLst/>
                    <a:gdLst>
                      <a:gd name="connsiteX0" fmla="*/ 0 w 990600"/>
                      <a:gd name="connsiteY0" fmla="*/ 1447800 h 1447800"/>
                      <a:gd name="connsiteX1" fmla="*/ 495300 w 990600"/>
                      <a:gd name="connsiteY1" fmla="*/ 0 h 1447800"/>
                      <a:gd name="connsiteX2" fmla="*/ 990600 w 990600"/>
                      <a:gd name="connsiteY2" fmla="*/ 1447800 h 1447800"/>
                      <a:gd name="connsiteX3" fmla="*/ 0 w 990600"/>
                      <a:gd name="connsiteY3" fmla="*/ 1447800 h 1447800"/>
                      <a:gd name="connsiteX0" fmla="*/ 28018 w 1018618"/>
                      <a:gd name="connsiteY0" fmla="*/ 1447800 h 1447800"/>
                      <a:gd name="connsiteX1" fmla="*/ 523318 w 1018618"/>
                      <a:gd name="connsiteY1" fmla="*/ 0 h 1447800"/>
                      <a:gd name="connsiteX2" fmla="*/ 1018618 w 1018618"/>
                      <a:gd name="connsiteY2" fmla="*/ 1447800 h 1447800"/>
                      <a:gd name="connsiteX3" fmla="*/ 28018 w 1018618"/>
                      <a:gd name="connsiteY3" fmla="*/ 1447800 h 1447800"/>
                      <a:gd name="connsiteX0" fmla="*/ 28018 w 1018618"/>
                      <a:gd name="connsiteY0" fmla="*/ 1447800 h 1586928"/>
                      <a:gd name="connsiteX1" fmla="*/ 523318 w 1018618"/>
                      <a:gd name="connsiteY1" fmla="*/ 0 h 1586928"/>
                      <a:gd name="connsiteX2" fmla="*/ 1018618 w 1018618"/>
                      <a:gd name="connsiteY2" fmla="*/ 1447800 h 1586928"/>
                      <a:gd name="connsiteX3" fmla="*/ 28018 w 1018618"/>
                      <a:gd name="connsiteY3" fmla="*/ 1447800 h 1586928"/>
                      <a:gd name="connsiteX0" fmla="*/ 28018 w 1018618"/>
                      <a:gd name="connsiteY0" fmla="*/ 1447800 h 1636337"/>
                      <a:gd name="connsiteX1" fmla="*/ 523318 w 1018618"/>
                      <a:gd name="connsiteY1" fmla="*/ 0 h 1636337"/>
                      <a:gd name="connsiteX2" fmla="*/ 1018618 w 1018618"/>
                      <a:gd name="connsiteY2" fmla="*/ 1447800 h 1636337"/>
                      <a:gd name="connsiteX3" fmla="*/ 28018 w 1018618"/>
                      <a:gd name="connsiteY3" fmla="*/ 1447800 h 1636337"/>
                      <a:gd name="connsiteX0" fmla="*/ 28018 w 1018618"/>
                      <a:gd name="connsiteY0" fmla="*/ 1447800 h 1596337"/>
                      <a:gd name="connsiteX1" fmla="*/ 523318 w 1018618"/>
                      <a:gd name="connsiteY1" fmla="*/ 0 h 1596337"/>
                      <a:gd name="connsiteX2" fmla="*/ 1018618 w 1018618"/>
                      <a:gd name="connsiteY2" fmla="*/ 1447800 h 1596337"/>
                      <a:gd name="connsiteX3" fmla="*/ 28018 w 1018618"/>
                      <a:gd name="connsiteY3" fmla="*/ 1447800 h 1596337"/>
                      <a:gd name="connsiteX0" fmla="*/ 28018 w 1035209"/>
                      <a:gd name="connsiteY0" fmla="*/ 1447800 h 1596337"/>
                      <a:gd name="connsiteX1" fmla="*/ 523318 w 1035209"/>
                      <a:gd name="connsiteY1" fmla="*/ 0 h 1596337"/>
                      <a:gd name="connsiteX2" fmla="*/ 1018618 w 1035209"/>
                      <a:gd name="connsiteY2" fmla="*/ 1447800 h 1596337"/>
                      <a:gd name="connsiteX3" fmla="*/ 28018 w 1035209"/>
                      <a:gd name="connsiteY3" fmla="*/ 1447800 h 1596337"/>
                      <a:gd name="connsiteX0" fmla="*/ 28018 w 1035209"/>
                      <a:gd name="connsiteY0" fmla="*/ 1464276 h 1612813"/>
                      <a:gd name="connsiteX1" fmla="*/ 523318 w 1035209"/>
                      <a:gd name="connsiteY1" fmla="*/ 0 h 1612813"/>
                      <a:gd name="connsiteX2" fmla="*/ 1018618 w 1035209"/>
                      <a:gd name="connsiteY2" fmla="*/ 1464276 h 1612813"/>
                      <a:gd name="connsiteX3" fmla="*/ 28018 w 1035209"/>
                      <a:gd name="connsiteY3" fmla="*/ 1464276 h 1612813"/>
                      <a:gd name="connsiteX0" fmla="*/ 28018 w 1052487"/>
                      <a:gd name="connsiteY0" fmla="*/ 1464276 h 1612813"/>
                      <a:gd name="connsiteX1" fmla="*/ 523318 w 1052487"/>
                      <a:gd name="connsiteY1" fmla="*/ 0 h 1612813"/>
                      <a:gd name="connsiteX2" fmla="*/ 1018618 w 1052487"/>
                      <a:gd name="connsiteY2" fmla="*/ 1464276 h 1612813"/>
                      <a:gd name="connsiteX3" fmla="*/ 28018 w 1052487"/>
                      <a:gd name="connsiteY3" fmla="*/ 1464276 h 1612813"/>
                      <a:gd name="connsiteX0" fmla="*/ 61889 w 1086358"/>
                      <a:gd name="connsiteY0" fmla="*/ 1464276 h 1612813"/>
                      <a:gd name="connsiteX1" fmla="*/ 557189 w 1086358"/>
                      <a:gd name="connsiteY1" fmla="*/ 0 h 1612813"/>
                      <a:gd name="connsiteX2" fmla="*/ 1052489 w 1086358"/>
                      <a:gd name="connsiteY2" fmla="*/ 1464276 h 1612813"/>
                      <a:gd name="connsiteX3" fmla="*/ 61889 w 1086358"/>
                      <a:gd name="connsiteY3" fmla="*/ 1464276 h 1612813"/>
                    </a:gdLst>
                    <a:ahLst/>
                    <a:cxnLst>
                      <a:cxn ang="0">
                        <a:pos x="connsiteX0" y="connsiteY0"/>
                      </a:cxn>
                      <a:cxn ang="0">
                        <a:pos x="connsiteX1" y="connsiteY1"/>
                      </a:cxn>
                      <a:cxn ang="0">
                        <a:pos x="connsiteX2" y="connsiteY2"/>
                      </a:cxn>
                      <a:cxn ang="0">
                        <a:pos x="connsiteX3" y="connsiteY3"/>
                      </a:cxn>
                    </a:cxnLst>
                    <a:rect l="l" t="t" r="r" b="b"/>
                    <a:pathLst>
                      <a:path w="1086358" h="1612813">
                        <a:moveTo>
                          <a:pt x="61889" y="1464276"/>
                        </a:moveTo>
                        <a:cubicBezTo>
                          <a:pt x="-86049" y="981676"/>
                          <a:pt x="13149" y="474363"/>
                          <a:pt x="557189" y="0"/>
                        </a:cubicBezTo>
                        <a:cubicBezTo>
                          <a:pt x="1018851" y="433173"/>
                          <a:pt x="1159238" y="907535"/>
                          <a:pt x="1052489" y="1464276"/>
                        </a:cubicBezTo>
                        <a:cubicBezTo>
                          <a:pt x="763478" y="1645508"/>
                          <a:pt x="260283" y="1678460"/>
                          <a:pt x="61889" y="1464276"/>
                        </a:cubicBezTo>
                        <a:close/>
                      </a:path>
                    </a:pathLst>
                  </a:custGeom>
                  <a:solidFill>
                    <a:srgbClr val="173A64"/>
                  </a:solidFill>
                  <a:ln>
                    <a:solidFill>
                      <a:srgbClr val="173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Block Arc 20"/>
                  <p:cNvSpPr/>
                  <p:nvPr/>
                </p:nvSpPr>
                <p:spPr>
                  <a:xfrm rot="15655732">
                    <a:off x="4765536" y="3239531"/>
                    <a:ext cx="1035632" cy="872669"/>
                  </a:xfrm>
                  <a:prstGeom prst="blockArc">
                    <a:avLst>
                      <a:gd name="adj1" fmla="val 10417565"/>
                      <a:gd name="adj2" fmla="val 954607"/>
                      <a:gd name="adj3" fmla="val 24153"/>
                    </a:avLst>
                  </a:pr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Block Arc 21"/>
                  <p:cNvSpPr/>
                  <p:nvPr/>
                </p:nvSpPr>
                <p:spPr>
                  <a:xfrm rot="5400000">
                    <a:off x="5251728" y="3239593"/>
                    <a:ext cx="1035632" cy="872669"/>
                  </a:xfrm>
                  <a:prstGeom prst="blockArc">
                    <a:avLst>
                      <a:gd name="adj1" fmla="val 10417565"/>
                      <a:gd name="adj2" fmla="val 954607"/>
                      <a:gd name="adj3" fmla="val 24153"/>
                    </a:avLst>
                  </a:pr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 name="Oval 8"/>
                <p:cNvSpPr/>
                <p:nvPr/>
              </p:nvSpPr>
              <p:spPr>
                <a:xfrm>
                  <a:off x="5159667" y="1912113"/>
                  <a:ext cx="630760" cy="651826"/>
                </a:xfrm>
                <a:prstGeom prst="ellipse">
                  <a:avLst/>
                </a:prstGeom>
                <a:solidFill>
                  <a:srgbClr val="173A64"/>
                </a:solidFill>
                <a:ln w="38100">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8" name="Straight Connector 27"/>
              <p:cNvCxnSpPr/>
              <p:nvPr/>
            </p:nvCxnSpPr>
            <p:spPr>
              <a:xfrm flipV="1">
                <a:off x="4876800" y="3885050"/>
                <a:ext cx="0" cy="1220350"/>
              </a:xfrm>
              <a:prstGeom prst="line">
                <a:avLst/>
              </a:prstGeom>
              <a:grpFill/>
              <a:ln w="76200" cap="rnd">
                <a:solidFill>
                  <a:srgbClr val="173A64"/>
                </a:solidFill>
              </a:ln>
            </p:spPr>
            <p:style>
              <a:lnRef idx="1">
                <a:schemeClr val="accent1"/>
              </a:lnRef>
              <a:fillRef idx="0">
                <a:schemeClr val="accent1"/>
              </a:fillRef>
              <a:effectRef idx="0">
                <a:schemeClr val="accent1"/>
              </a:effectRef>
              <a:fontRef idx="minor">
                <a:schemeClr val="tx1"/>
              </a:fontRef>
            </p:style>
          </p:cxnSp>
          <p:sp>
            <p:nvSpPr>
              <p:cNvPr id="31" name="Block Arc 30"/>
              <p:cNvSpPr/>
              <p:nvPr/>
            </p:nvSpPr>
            <p:spPr>
              <a:xfrm>
                <a:off x="4867054" y="3701495"/>
                <a:ext cx="304800" cy="346394"/>
              </a:xfrm>
              <a:prstGeom prst="blockArc">
                <a:avLst>
                  <a:gd name="adj1" fmla="val 10800000"/>
                  <a:gd name="adj2" fmla="val 281279"/>
                  <a:gd name="adj3" fmla="val 6084"/>
                </a:avLst>
              </a:prstGeom>
              <a:grpFill/>
              <a:ln w="57150">
                <a:solidFill>
                  <a:srgbClr val="173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18" name="Group 217"/>
            <p:cNvGrpSpPr/>
            <p:nvPr/>
          </p:nvGrpSpPr>
          <p:grpSpPr>
            <a:xfrm>
              <a:off x="3270613" y="1883304"/>
              <a:ext cx="5664834" cy="4401532"/>
              <a:chOff x="2583971" y="1851618"/>
              <a:chExt cx="5664834" cy="4401532"/>
            </a:xfrm>
          </p:grpSpPr>
          <p:grpSp>
            <p:nvGrpSpPr>
              <p:cNvPr id="216" name="Group 215"/>
              <p:cNvGrpSpPr/>
              <p:nvPr/>
            </p:nvGrpSpPr>
            <p:grpSpPr>
              <a:xfrm>
                <a:off x="2583971" y="3335688"/>
                <a:ext cx="5664834" cy="2917462"/>
                <a:chOff x="2583971" y="3335688"/>
                <a:chExt cx="5664834" cy="2917462"/>
              </a:xfrm>
            </p:grpSpPr>
            <p:grpSp>
              <p:nvGrpSpPr>
                <p:cNvPr id="47" name="Group 46"/>
                <p:cNvGrpSpPr/>
                <p:nvPr/>
              </p:nvGrpSpPr>
              <p:grpSpPr>
                <a:xfrm rot="5237814">
                  <a:off x="2684882" y="5310178"/>
                  <a:ext cx="750741" cy="763687"/>
                  <a:chOff x="6183336" y="1983285"/>
                  <a:chExt cx="1372900" cy="1444475"/>
                </a:xfrm>
              </p:grpSpPr>
              <p:sp>
                <p:nvSpPr>
                  <p:cNvPr id="45" name="Oval 44"/>
                  <p:cNvSpPr/>
                  <p:nvPr/>
                </p:nvSpPr>
                <p:spPr>
                  <a:xfrm>
                    <a:off x="6183336" y="2011750"/>
                    <a:ext cx="1371600" cy="1371600"/>
                  </a:xfrm>
                  <a:prstGeom prst="ellipse">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Pie 45"/>
                  <p:cNvSpPr/>
                  <p:nvPr/>
                </p:nvSpPr>
                <p:spPr>
                  <a:xfrm>
                    <a:off x="6184636" y="1983285"/>
                    <a:ext cx="1371600" cy="1444475"/>
                  </a:xfrm>
                  <a:prstGeom prst="pie">
                    <a:avLst>
                      <a:gd name="adj1" fmla="val 0"/>
                      <a:gd name="adj2" fmla="val 13977165"/>
                    </a:avLst>
                  </a:pr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TextBox 57"/>
                <p:cNvSpPr txBox="1"/>
                <p:nvPr/>
              </p:nvSpPr>
              <p:spPr>
                <a:xfrm>
                  <a:off x="3643126" y="5360598"/>
                  <a:ext cx="4605679" cy="892552"/>
                </a:xfrm>
                <a:prstGeom prst="rect">
                  <a:avLst/>
                </a:prstGeom>
                <a:noFill/>
              </p:spPr>
              <p:txBody>
                <a:bodyPr wrap="square" rtlCol="0">
                  <a:spAutoFit/>
                </a:bodyPr>
                <a:lstStyle/>
                <a:p>
                  <a:r>
                    <a:rPr lang="en-US" sz="2400" dirty="0">
                      <a:solidFill>
                        <a:srgbClr val="A40079"/>
                      </a:solidFill>
                      <a:latin typeface="DIN Alternate" charset="0"/>
                      <a:ea typeface="DIN Alternate" charset="0"/>
                      <a:cs typeface="DIN Alternate" charset="0"/>
                    </a:rPr>
                    <a:t>5% </a:t>
                  </a:r>
                  <a:r>
                    <a:rPr lang="en-US" sz="1400" cap="all" spc="100" dirty="0">
                      <a:solidFill>
                        <a:srgbClr val="0C233F"/>
                      </a:solidFill>
                    </a:rPr>
                    <a:t>Of </a:t>
                  </a:r>
                  <a:r>
                    <a:rPr lang="en-US" sz="1400" cap="all" spc="100" dirty="0" err="1">
                      <a:solidFill>
                        <a:srgbClr val="0C233F"/>
                      </a:solidFill>
                    </a:rPr>
                    <a:t>ontarians</a:t>
                  </a:r>
                  <a:r>
                    <a:rPr lang="en-US" sz="1400" cap="all" spc="100" dirty="0">
                      <a:solidFill>
                        <a:srgbClr val="0C233F"/>
                      </a:solidFill>
                    </a:rPr>
                    <a:t> account for </a:t>
                  </a:r>
                  <a:r>
                    <a:rPr lang="en-US" sz="2400" dirty="0">
                      <a:solidFill>
                        <a:srgbClr val="A40079"/>
                      </a:solidFill>
                      <a:latin typeface="DIN Alternate" charset="0"/>
                      <a:ea typeface="DIN Alternate" charset="0"/>
                      <a:cs typeface="DIN Alternate" charset="0"/>
                    </a:rPr>
                    <a:t>65% </a:t>
                  </a:r>
                  <a:r>
                    <a:rPr lang="en-US" sz="1400" cap="all" spc="100" dirty="0">
                      <a:solidFill>
                        <a:srgbClr val="0C233F"/>
                      </a:solidFill>
                    </a:rPr>
                    <a:t>of provincial health care costs</a:t>
                  </a:r>
                </a:p>
                <a:p>
                  <a:endParaRPr lang="en-US" sz="1400" cap="all" spc="100" dirty="0">
                    <a:solidFill>
                      <a:srgbClr val="081524"/>
                    </a:solidFill>
                  </a:endParaRPr>
                </a:p>
              </p:txBody>
            </p:sp>
            <p:sp>
              <p:nvSpPr>
                <p:cNvPr id="59" name="TextBox 58"/>
                <p:cNvSpPr txBox="1"/>
                <p:nvPr/>
              </p:nvSpPr>
              <p:spPr>
                <a:xfrm>
                  <a:off x="3609217" y="4335796"/>
                  <a:ext cx="3918708" cy="677108"/>
                </a:xfrm>
                <a:prstGeom prst="rect">
                  <a:avLst/>
                </a:prstGeom>
                <a:noFill/>
              </p:spPr>
              <p:txBody>
                <a:bodyPr wrap="square" rtlCol="0">
                  <a:spAutoFit/>
                </a:bodyPr>
                <a:lstStyle/>
                <a:p>
                  <a:r>
                    <a:rPr lang="en-US" sz="2400" dirty="0">
                      <a:solidFill>
                        <a:srgbClr val="A40079"/>
                      </a:solidFill>
                      <a:latin typeface="DIN Alternate" charset="0"/>
                      <a:ea typeface="DIN Alternate" charset="0"/>
                      <a:cs typeface="DIN Alternate" charset="0"/>
                    </a:rPr>
                    <a:t>80% </a:t>
                  </a:r>
                  <a:r>
                    <a:rPr lang="en-US" sz="1400" cap="all" spc="100" dirty="0">
                      <a:solidFill>
                        <a:srgbClr val="0C233F"/>
                      </a:solidFill>
                    </a:rPr>
                    <a:t>Of </a:t>
                  </a:r>
                  <a:r>
                    <a:rPr lang="en-US" sz="1400" cap="all" spc="100" dirty="0" err="1">
                      <a:solidFill>
                        <a:srgbClr val="0C233F"/>
                      </a:solidFill>
                    </a:rPr>
                    <a:t>canadian</a:t>
                  </a:r>
                  <a:r>
                    <a:rPr lang="en-US" sz="1400" cap="all" spc="100" dirty="0">
                      <a:solidFill>
                        <a:srgbClr val="0C233F"/>
                      </a:solidFill>
                    </a:rPr>
                    <a:t> seniors have </a:t>
                  </a:r>
                  <a:r>
                    <a:rPr lang="en-US" sz="2400" dirty="0">
                      <a:solidFill>
                        <a:srgbClr val="A40079"/>
                      </a:solidFill>
                      <a:latin typeface="DIN Alternate" charset="0"/>
                      <a:ea typeface="DIN Alternate" charset="0"/>
                      <a:cs typeface="DIN Alternate" charset="0"/>
                    </a:rPr>
                    <a:t>1+ </a:t>
                  </a:r>
                  <a:r>
                    <a:rPr lang="en-US" sz="1400" cap="all" spc="100" dirty="0">
                      <a:solidFill>
                        <a:srgbClr val="0C233F"/>
                      </a:solidFill>
                    </a:rPr>
                    <a:t>chronic condition</a:t>
                  </a:r>
                </a:p>
              </p:txBody>
            </p:sp>
            <p:grpSp>
              <p:nvGrpSpPr>
                <p:cNvPr id="61" name="Group 60"/>
                <p:cNvGrpSpPr/>
                <p:nvPr/>
              </p:nvGrpSpPr>
              <p:grpSpPr>
                <a:xfrm>
                  <a:off x="2583971" y="4340033"/>
                  <a:ext cx="812506" cy="568414"/>
                  <a:chOff x="6121694" y="3362903"/>
                  <a:chExt cx="959473" cy="678545"/>
                </a:xfrm>
              </p:grpSpPr>
              <p:grpSp>
                <p:nvGrpSpPr>
                  <p:cNvPr id="49" name="Group 48"/>
                  <p:cNvGrpSpPr/>
                  <p:nvPr/>
                </p:nvGrpSpPr>
                <p:grpSpPr>
                  <a:xfrm>
                    <a:off x="6121694" y="3370050"/>
                    <a:ext cx="959473" cy="671398"/>
                    <a:chOff x="2158828" y="5323685"/>
                    <a:chExt cx="563316" cy="385818"/>
                  </a:xfrm>
                </p:grpSpPr>
                <p:sp>
                  <p:nvSpPr>
                    <p:cNvPr id="50" name="Heart 49"/>
                    <p:cNvSpPr/>
                    <p:nvPr/>
                  </p:nvSpPr>
                  <p:spPr>
                    <a:xfrm>
                      <a:off x="2300028" y="5342612"/>
                      <a:ext cx="422116" cy="366891"/>
                    </a:xfrm>
                    <a:prstGeom prst="heart">
                      <a:avLst/>
                    </a:prstGeom>
                    <a:noFill/>
                    <a:ln w="38100">
                      <a:solidFill>
                        <a:srgbClr val="173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2465092" y="5476063"/>
                      <a:ext cx="100901" cy="99987"/>
                    </a:xfrm>
                    <a:prstGeom prst="ellipse">
                      <a:avLst/>
                    </a:prstGeom>
                    <a:solidFill>
                      <a:schemeClr val="bg1"/>
                    </a:solidFill>
                    <a:ln w="38100">
                      <a:solidFill>
                        <a:srgbClr val="173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Block Arc 51"/>
                    <p:cNvSpPr/>
                    <p:nvPr/>
                  </p:nvSpPr>
                  <p:spPr>
                    <a:xfrm rot="10800000">
                      <a:off x="2264114" y="5461273"/>
                      <a:ext cx="250485" cy="219318"/>
                    </a:xfrm>
                    <a:prstGeom prst="blockArc">
                      <a:avLst>
                        <a:gd name="adj1" fmla="val 10949081"/>
                        <a:gd name="adj2" fmla="val 21496865"/>
                        <a:gd name="adj3" fmla="val 0"/>
                      </a:avLst>
                    </a:prstGeom>
                    <a:solidFill>
                      <a:srgbClr val="173A64"/>
                    </a:solidFill>
                    <a:ln w="38100">
                      <a:solidFill>
                        <a:srgbClr val="173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Freeform 52"/>
                    <p:cNvSpPr/>
                    <p:nvPr/>
                  </p:nvSpPr>
                  <p:spPr>
                    <a:xfrm rot="21216792">
                      <a:off x="2197248" y="5352672"/>
                      <a:ext cx="74407" cy="234352"/>
                    </a:xfrm>
                    <a:custGeom>
                      <a:avLst/>
                      <a:gdLst>
                        <a:gd name="connsiteX0" fmla="*/ 9168 w 130000"/>
                        <a:gd name="connsiteY0" fmla="*/ 0 h 339634"/>
                        <a:gd name="connsiteX1" fmla="*/ 12434 w 130000"/>
                        <a:gd name="connsiteY1" fmla="*/ 241663 h 339634"/>
                        <a:gd name="connsiteX2" fmla="*/ 130000 w 130000"/>
                        <a:gd name="connsiteY2" fmla="*/ 339634 h 339634"/>
                      </a:gdLst>
                      <a:ahLst/>
                      <a:cxnLst>
                        <a:cxn ang="0">
                          <a:pos x="connsiteX0" y="connsiteY0"/>
                        </a:cxn>
                        <a:cxn ang="0">
                          <a:pos x="connsiteX1" y="connsiteY1"/>
                        </a:cxn>
                        <a:cxn ang="0">
                          <a:pos x="connsiteX2" y="connsiteY2"/>
                        </a:cxn>
                      </a:cxnLst>
                      <a:rect l="l" t="t" r="r" b="b"/>
                      <a:pathLst>
                        <a:path w="130000" h="339634">
                          <a:moveTo>
                            <a:pt x="9168" y="0"/>
                          </a:moveTo>
                          <a:cubicBezTo>
                            <a:pt x="731" y="92528"/>
                            <a:pt x="-7705" y="185057"/>
                            <a:pt x="12434" y="241663"/>
                          </a:cubicBezTo>
                          <a:cubicBezTo>
                            <a:pt x="32573" y="298269"/>
                            <a:pt x="130000" y="339634"/>
                            <a:pt x="130000" y="339634"/>
                          </a:cubicBezTo>
                        </a:path>
                      </a:pathLst>
                    </a:custGeom>
                    <a:noFill/>
                    <a:ln w="38100">
                      <a:solidFill>
                        <a:srgbClr val="173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70524" flipH="1">
                      <a:off x="2278322" y="5340107"/>
                      <a:ext cx="67130" cy="234352"/>
                    </a:xfrm>
                    <a:custGeom>
                      <a:avLst/>
                      <a:gdLst>
                        <a:gd name="connsiteX0" fmla="*/ 9168 w 130000"/>
                        <a:gd name="connsiteY0" fmla="*/ 0 h 339634"/>
                        <a:gd name="connsiteX1" fmla="*/ 12434 w 130000"/>
                        <a:gd name="connsiteY1" fmla="*/ 241663 h 339634"/>
                        <a:gd name="connsiteX2" fmla="*/ 130000 w 130000"/>
                        <a:gd name="connsiteY2" fmla="*/ 339634 h 339634"/>
                      </a:gdLst>
                      <a:ahLst/>
                      <a:cxnLst>
                        <a:cxn ang="0">
                          <a:pos x="connsiteX0" y="connsiteY0"/>
                        </a:cxn>
                        <a:cxn ang="0">
                          <a:pos x="connsiteX1" y="connsiteY1"/>
                        </a:cxn>
                        <a:cxn ang="0">
                          <a:pos x="connsiteX2" y="connsiteY2"/>
                        </a:cxn>
                      </a:cxnLst>
                      <a:rect l="l" t="t" r="r" b="b"/>
                      <a:pathLst>
                        <a:path w="130000" h="339634">
                          <a:moveTo>
                            <a:pt x="9168" y="0"/>
                          </a:moveTo>
                          <a:cubicBezTo>
                            <a:pt x="731" y="92528"/>
                            <a:pt x="-7705" y="185057"/>
                            <a:pt x="12434" y="241663"/>
                          </a:cubicBezTo>
                          <a:cubicBezTo>
                            <a:pt x="32573" y="298269"/>
                            <a:pt x="130000" y="339634"/>
                            <a:pt x="130000" y="339634"/>
                          </a:cubicBezTo>
                        </a:path>
                      </a:pathLst>
                    </a:custGeom>
                    <a:noFill/>
                    <a:ln w="38100">
                      <a:solidFill>
                        <a:srgbClr val="173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2158828" y="5323685"/>
                      <a:ext cx="52996" cy="45719"/>
                    </a:xfrm>
                    <a:prstGeom prst="ellipse">
                      <a:avLst/>
                    </a:prstGeom>
                    <a:solidFill>
                      <a:srgbClr val="173A64"/>
                    </a:solidFill>
                    <a:ln w="38100">
                      <a:solidFill>
                        <a:srgbClr val="173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2493537" y="5503196"/>
                      <a:ext cx="43895" cy="45719"/>
                    </a:xfrm>
                    <a:prstGeom prst="ellipse">
                      <a:avLst/>
                    </a:prstGeom>
                    <a:solidFill>
                      <a:schemeClr val="bg1"/>
                    </a:solidFill>
                    <a:ln w="12700">
                      <a:solidFill>
                        <a:srgbClr val="173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p:nvPr/>
                </p:nvSpPr>
                <p:spPr>
                  <a:xfrm>
                    <a:off x="6387892" y="3362903"/>
                    <a:ext cx="90266" cy="79560"/>
                  </a:xfrm>
                  <a:prstGeom prst="ellipse">
                    <a:avLst/>
                  </a:prstGeom>
                  <a:solidFill>
                    <a:srgbClr val="173A64"/>
                  </a:solidFill>
                  <a:ln w="38100">
                    <a:solidFill>
                      <a:srgbClr val="173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2785698" y="3335688"/>
                  <a:ext cx="556503" cy="629711"/>
                  <a:chOff x="6326862" y="4156823"/>
                  <a:chExt cx="739819" cy="896029"/>
                </a:xfrm>
              </p:grpSpPr>
              <p:sp>
                <p:nvSpPr>
                  <p:cNvPr id="62" name="Oval 61"/>
                  <p:cNvSpPr/>
                  <p:nvPr/>
                </p:nvSpPr>
                <p:spPr>
                  <a:xfrm>
                    <a:off x="6326862" y="4229462"/>
                    <a:ext cx="739819" cy="757474"/>
                  </a:xfrm>
                  <a:prstGeom prst="ellipse">
                    <a:avLst/>
                  </a:prstGeom>
                  <a:noFill/>
                  <a:ln w="38100">
                    <a:solidFill>
                      <a:srgbClr val="173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6507402" y="4229462"/>
                    <a:ext cx="378737" cy="757473"/>
                  </a:xfrm>
                  <a:prstGeom prst="ellipse">
                    <a:avLst/>
                  </a:prstGeom>
                  <a:noFill/>
                  <a:ln w="38100">
                    <a:solidFill>
                      <a:srgbClr val="173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p:cNvCxnSpPr>
                    <a:stCxn id="63" idx="0"/>
                    <a:endCxn id="62" idx="4"/>
                  </p:cNvCxnSpPr>
                  <p:nvPr/>
                </p:nvCxnSpPr>
                <p:spPr>
                  <a:xfrm>
                    <a:off x="6696771" y="4229462"/>
                    <a:ext cx="1" cy="757473"/>
                  </a:xfrm>
                  <a:prstGeom prst="line">
                    <a:avLst/>
                  </a:prstGeom>
                  <a:ln w="38100">
                    <a:solidFill>
                      <a:srgbClr val="173A64"/>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62" idx="2"/>
                    <a:endCxn id="62" idx="6"/>
                  </p:cNvCxnSpPr>
                  <p:nvPr/>
                </p:nvCxnSpPr>
                <p:spPr>
                  <a:xfrm>
                    <a:off x="6326862" y="4608199"/>
                    <a:ext cx="739819" cy="0"/>
                  </a:xfrm>
                  <a:prstGeom prst="line">
                    <a:avLst/>
                  </a:prstGeom>
                  <a:ln w="38100">
                    <a:solidFill>
                      <a:srgbClr val="173A64"/>
                    </a:solidFill>
                  </a:ln>
                </p:spPr>
                <p:style>
                  <a:lnRef idx="1">
                    <a:schemeClr val="accent1"/>
                  </a:lnRef>
                  <a:fillRef idx="0">
                    <a:schemeClr val="accent1"/>
                  </a:fillRef>
                  <a:effectRef idx="0">
                    <a:schemeClr val="accent1"/>
                  </a:effectRef>
                  <a:fontRef idx="minor">
                    <a:schemeClr val="tx1"/>
                  </a:fontRef>
                </p:style>
              </p:cxnSp>
              <p:sp>
                <p:nvSpPr>
                  <p:cNvPr id="70" name="Block Arc 69"/>
                  <p:cNvSpPr/>
                  <p:nvPr/>
                </p:nvSpPr>
                <p:spPr>
                  <a:xfrm rot="10800000">
                    <a:off x="6423347" y="4156823"/>
                    <a:ext cx="517430" cy="317193"/>
                  </a:xfrm>
                  <a:prstGeom prst="blockArc">
                    <a:avLst>
                      <a:gd name="adj1" fmla="val 11036322"/>
                      <a:gd name="adj2" fmla="val 21054480"/>
                      <a:gd name="adj3" fmla="val 0"/>
                    </a:avLst>
                  </a:prstGeom>
                  <a:ln w="38100">
                    <a:solidFill>
                      <a:srgbClr val="173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Block Arc 70"/>
                  <p:cNvSpPr/>
                  <p:nvPr/>
                </p:nvSpPr>
                <p:spPr>
                  <a:xfrm>
                    <a:off x="6441771" y="4735659"/>
                    <a:ext cx="517430" cy="317193"/>
                  </a:xfrm>
                  <a:prstGeom prst="blockArc">
                    <a:avLst>
                      <a:gd name="adj1" fmla="val 11036322"/>
                      <a:gd name="adj2" fmla="val 21054480"/>
                      <a:gd name="adj3" fmla="val 0"/>
                    </a:avLst>
                  </a:prstGeom>
                  <a:ln w="38100">
                    <a:solidFill>
                      <a:srgbClr val="173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5" name="TextBox 74"/>
                <p:cNvSpPr txBox="1"/>
                <p:nvPr/>
              </p:nvSpPr>
              <p:spPr>
                <a:xfrm>
                  <a:off x="3610452" y="3444715"/>
                  <a:ext cx="4409754" cy="461665"/>
                </a:xfrm>
                <a:prstGeom prst="rect">
                  <a:avLst/>
                </a:prstGeom>
                <a:noFill/>
              </p:spPr>
              <p:txBody>
                <a:bodyPr wrap="square" rtlCol="0">
                  <a:spAutoFit/>
                </a:bodyPr>
                <a:lstStyle/>
                <a:p>
                  <a:r>
                    <a:rPr lang="en-US" sz="2400" dirty="0">
                      <a:solidFill>
                        <a:srgbClr val="A40079"/>
                      </a:solidFill>
                      <a:latin typeface="DIN Alternate" charset="0"/>
                      <a:ea typeface="DIN Alternate" charset="0"/>
                      <a:cs typeface="DIN Alternate" charset="0"/>
                    </a:rPr>
                    <a:t>21.9% </a:t>
                  </a:r>
                  <a:r>
                    <a:rPr lang="en-US" sz="1400" cap="all" spc="100" dirty="0">
                      <a:solidFill>
                        <a:srgbClr val="0C233F"/>
                      </a:solidFill>
                    </a:rPr>
                    <a:t>Of </a:t>
                  </a:r>
                  <a:r>
                    <a:rPr lang="en-US" sz="1400" cap="all" spc="100" dirty="0" err="1">
                      <a:solidFill>
                        <a:srgbClr val="0C233F"/>
                      </a:solidFill>
                    </a:rPr>
                    <a:t>canadians</a:t>
                  </a:r>
                  <a:r>
                    <a:rPr lang="en-US" sz="1400" cap="all" spc="100" dirty="0">
                      <a:solidFill>
                        <a:srgbClr val="0C233F"/>
                      </a:solidFill>
                    </a:rPr>
                    <a:t> are immigrants</a:t>
                  </a:r>
                </a:p>
              </p:txBody>
            </p:sp>
          </p:grpSp>
          <p:grpSp>
            <p:nvGrpSpPr>
              <p:cNvPr id="217" name="Group 216"/>
              <p:cNvGrpSpPr/>
              <p:nvPr/>
            </p:nvGrpSpPr>
            <p:grpSpPr>
              <a:xfrm>
                <a:off x="2694059" y="1851618"/>
                <a:ext cx="4671111" cy="1236331"/>
                <a:chOff x="2758056" y="1819151"/>
                <a:chExt cx="4671111" cy="1236331"/>
              </a:xfrm>
            </p:grpSpPr>
            <p:grpSp>
              <p:nvGrpSpPr>
                <p:cNvPr id="213" name="Group 212"/>
                <p:cNvGrpSpPr/>
                <p:nvPr/>
              </p:nvGrpSpPr>
              <p:grpSpPr>
                <a:xfrm>
                  <a:off x="2855265" y="1819151"/>
                  <a:ext cx="3311719" cy="622105"/>
                  <a:chOff x="2667979" y="2463248"/>
                  <a:chExt cx="3311719" cy="622105"/>
                </a:xfrm>
              </p:grpSpPr>
              <p:grpSp>
                <p:nvGrpSpPr>
                  <p:cNvPr id="88" name="Group 87"/>
                  <p:cNvGrpSpPr/>
                  <p:nvPr/>
                </p:nvGrpSpPr>
                <p:grpSpPr>
                  <a:xfrm>
                    <a:off x="2667979" y="2464769"/>
                    <a:ext cx="285470" cy="620583"/>
                    <a:chOff x="2667823" y="2478782"/>
                    <a:chExt cx="285470" cy="620583"/>
                  </a:xfrm>
                  <a:solidFill>
                    <a:srgbClr val="FFA212"/>
                  </a:solidFill>
                </p:grpSpPr>
                <p:grpSp>
                  <p:nvGrpSpPr>
                    <p:cNvPr id="76" name="Group 75"/>
                    <p:cNvGrpSpPr/>
                    <p:nvPr/>
                  </p:nvGrpSpPr>
                  <p:grpSpPr>
                    <a:xfrm>
                      <a:off x="2667823" y="2478782"/>
                      <a:ext cx="285470" cy="620583"/>
                      <a:chOff x="4844143" y="2232029"/>
                      <a:chExt cx="1358861" cy="2907531"/>
                    </a:xfrm>
                    <a:grpFill/>
                  </p:grpSpPr>
                  <p:grpSp>
                    <p:nvGrpSpPr>
                      <p:cNvPr id="77" name="Group 76"/>
                      <p:cNvGrpSpPr/>
                      <p:nvPr/>
                    </p:nvGrpSpPr>
                    <p:grpSpPr>
                      <a:xfrm>
                        <a:off x="4844143" y="2232029"/>
                        <a:ext cx="1358861" cy="2907531"/>
                        <a:chOff x="4818736" y="1876041"/>
                        <a:chExt cx="1358861" cy="2907531"/>
                      </a:xfrm>
                      <a:grpFill/>
                    </p:grpSpPr>
                    <p:sp>
                      <p:nvSpPr>
                        <p:cNvPr id="80" name="Rounded Rectangle 79"/>
                        <p:cNvSpPr/>
                        <p:nvPr/>
                      </p:nvSpPr>
                      <p:spPr>
                        <a:xfrm rot="5400000">
                          <a:off x="4667556" y="3972568"/>
                          <a:ext cx="1372310" cy="249697"/>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rot="5400000">
                          <a:off x="4979423" y="3972568"/>
                          <a:ext cx="1372310" cy="249697"/>
                        </a:xfrm>
                        <a:prstGeom prst="roundRect">
                          <a:avLst>
                            <a:gd name="adj" fmla="val 474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4818736" y="2238026"/>
                          <a:ext cx="1358861" cy="1453875"/>
                          <a:chOff x="4847017" y="2964963"/>
                          <a:chExt cx="1358861" cy="1453875"/>
                        </a:xfrm>
                        <a:grpFill/>
                      </p:grpSpPr>
                      <p:sp>
                        <p:nvSpPr>
                          <p:cNvPr id="84" name="Triangle 17"/>
                          <p:cNvSpPr/>
                          <p:nvPr/>
                        </p:nvSpPr>
                        <p:spPr>
                          <a:xfrm>
                            <a:off x="5056567" y="2964963"/>
                            <a:ext cx="929609" cy="1453875"/>
                          </a:xfrm>
                          <a:custGeom>
                            <a:avLst/>
                            <a:gdLst>
                              <a:gd name="connsiteX0" fmla="*/ 0 w 990600"/>
                              <a:gd name="connsiteY0" fmla="*/ 1447800 h 1447800"/>
                              <a:gd name="connsiteX1" fmla="*/ 495300 w 990600"/>
                              <a:gd name="connsiteY1" fmla="*/ 0 h 1447800"/>
                              <a:gd name="connsiteX2" fmla="*/ 990600 w 990600"/>
                              <a:gd name="connsiteY2" fmla="*/ 1447800 h 1447800"/>
                              <a:gd name="connsiteX3" fmla="*/ 0 w 990600"/>
                              <a:gd name="connsiteY3" fmla="*/ 1447800 h 1447800"/>
                              <a:gd name="connsiteX0" fmla="*/ 28018 w 1018618"/>
                              <a:gd name="connsiteY0" fmla="*/ 1447800 h 1447800"/>
                              <a:gd name="connsiteX1" fmla="*/ 523318 w 1018618"/>
                              <a:gd name="connsiteY1" fmla="*/ 0 h 1447800"/>
                              <a:gd name="connsiteX2" fmla="*/ 1018618 w 1018618"/>
                              <a:gd name="connsiteY2" fmla="*/ 1447800 h 1447800"/>
                              <a:gd name="connsiteX3" fmla="*/ 28018 w 1018618"/>
                              <a:gd name="connsiteY3" fmla="*/ 1447800 h 1447800"/>
                              <a:gd name="connsiteX0" fmla="*/ 28018 w 1018618"/>
                              <a:gd name="connsiteY0" fmla="*/ 1447800 h 1586928"/>
                              <a:gd name="connsiteX1" fmla="*/ 523318 w 1018618"/>
                              <a:gd name="connsiteY1" fmla="*/ 0 h 1586928"/>
                              <a:gd name="connsiteX2" fmla="*/ 1018618 w 1018618"/>
                              <a:gd name="connsiteY2" fmla="*/ 1447800 h 1586928"/>
                              <a:gd name="connsiteX3" fmla="*/ 28018 w 1018618"/>
                              <a:gd name="connsiteY3" fmla="*/ 1447800 h 1586928"/>
                              <a:gd name="connsiteX0" fmla="*/ 28018 w 1018618"/>
                              <a:gd name="connsiteY0" fmla="*/ 1447800 h 1636337"/>
                              <a:gd name="connsiteX1" fmla="*/ 523318 w 1018618"/>
                              <a:gd name="connsiteY1" fmla="*/ 0 h 1636337"/>
                              <a:gd name="connsiteX2" fmla="*/ 1018618 w 1018618"/>
                              <a:gd name="connsiteY2" fmla="*/ 1447800 h 1636337"/>
                              <a:gd name="connsiteX3" fmla="*/ 28018 w 1018618"/>
                              <a:gd name="connsiteY3" fmla="*/ 1447800 h 1636337"/>
                              <a:gd name="connsiteX0" fmla="*/ 28018 w 1018618"/>
                              <a:gd name="connsiteY0" fmla="*/ 1447800 h 1596337"/>
                              <a:gd name="connsiteX1" fmla="*/ 523318 w 1018618"/>
                              <a:gd name="connsiteY1" fmla="*/ 0 h 1596337"/>
                              <a:gd name="connsiteX2" fmla="*/ 1018618 w 1018618"/>
                              <a:gd name="connsiteY2" fmla="*/ 1447800 h 1596337"/>
                              <a:gd name="connsiteX3" fmla="*/ 28018 w 1018618"/>
                              <a:gd name="connsiteY3" fmla="*/ 1447800 h 1596337"/>
                              <a:gd name="connsiteX0" fmla="*/ 28018 w 1035209"/>
                              <a:gd name="connsiteY0" fmla="*/ 1447800 h 1596337"/>
                              <a:gd name="connsiteX1" fmla="*/ 523318 w 1035209"/>
                              <a:gd name="connsiteY1" fmla="*/ 0 h 1596337"/>
                              <a:gd name="connsiteX2" fmla="*/ 1018618 w 1035209"/>
                              <a:gd name="connsiteY2" fmla="*/ 1447800 h 1596337"/>
                              <a:gd name="connsiteX3" fmla="*/ 28018 w 1035209"/>
                              <a:gd name="connsiteY3" fmla="*/ 1447800 h 1596337"/>
                              <a:gd name="connsiteX0" fmla="*/ 28018 w 1035209"/>
                              <a:gd name="connsiteY0" fmla="*/ 1464276 h 1612813"/>
                              <a:gd name="connsiteX1" fmla="*/ 523318 w 1035209"/>
                              <a:gd name="connsiteY1" fmla="*/ 0 h 1612813"/>
                              <a:gd name="connsiteX2" fmla="*/ 1018618 w 1035209"/>
                              <a:gd name="connsiteY2" fmla="*/ 1464276 h 1612813"/>
                              <a:gd name="connsiteX3" fmla="*/ 28018 w 1035209"/>
                              <a:gd name="connsiteY3" fmla="*/ 1464276 h 1612813"/>
                              <a:gd name="connsiteX0" fmla="*/ 28018 w 1052487"/>
                              <a:gd name="connsiteY0" fmla="*/ 1464276 h 1612813"/>
                              <a:gd name="connsiteX1" fmla="*/ 523318 w 1052487"/>
                              <a:gd name="connsiteY1" fmla="*/ 0 h 1612813"/>
                              <a:gd name="connsiteX2" fmla="*/ 1018618 w 1052487"/>
                              <a:gd name="connsiteY2" fmla="*/ 1464276 h 1612813"/>
                              <a:gd name="connsiteX3" fmla="*/ 28018 w 1052487"/>
                              <a:gd name="connsiteY3" fmla="*/ 1464276 h 1612813"/>
                              <a:gd name="connsiteX0" fmla="*/ 61889 w 1086358"/>
                              <a:gd name="connsiteY0" fmla="*/ 1464276 h 1612813"/>
                              <a:gd name="connsiteX1" fmla="*/ 557189 w 1086358"/>
                              <a:gd name="connsiteY1" fmla="*/ 0 h 1612813"/>
                              <a:gd name="connsiteX2" fmla="*/ 1052489 w 1086358"/>
                              <a:gd name="connsiteY2" fmla="*/ 1464276 h 1612813"/>
                              <a:gd name="connsiteX3" fmla="*/ 61889 w 1086358"/>
                              <a:gd name="connsiteY3" fmla="*/ 1464276 h 1612813"/>
                            </a:gdLst>
                            <a:ahLst/>
                            <a:cxnLst>
                              <a:cxn ang="0">
                                <a:pos x="connsiteX0" y="connsiteY0"/>
                              </a:cxn>
                              <a:cxn ang="0">
                                <a:pos x="connsiteX1" y="connsiteY1"/>
                              </a:cxn>
                              <a:cxn ang="0">
                                <a:pos x="connsiteX2" y="connsiteY2"/>
                              </a:cxn>
                              <a:cxn ang="0">
                                <a:pos x="connsiteX3" y="connsiteY3"/>
                              </a:cxn>
                            </a:cxnLst>
                            <a:rect l="l" t="t" r="r" b="b"/>
                            <a:pathLst>
                              <a:path w="1086358" h="1612813">
                                <a:moveTo>
                                  <a:pt x="61889" y="1464276"/>
                                </a:moveTo>
                                <a:cubicBezTo>
                                  <a:pt x="-86049" y="981676"/>
                                  <a:pt x="13149" y="474363"/>
                                  <a:pt x="557189" y="0"/>
                                </a:cubicBezTo>
                                <a:cubicBezTo>
                                  <a:pt x="1018851" y="433173"/>
                                  <a:pt x="1159238" y="907535"/>
                                  <a:pt x="1052489" y="1464276"/>
                                </a:cubicBezTo>
                                <a:cubicBezTo>
                                  <a:pt x="763478" y="1645508"/>
                                  <a:pt x="260283" y="1678460"/>
                                  <a:pt x="61889" y="146427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Block Arc 84"/>
                          <p:cNvSpPr/>
                          <p:nvPr/>
                        </p:nvSpPr>
                        <p:spPr>
                          <a:xfrm rot="15655732">
                            <a:off x="4765536" y="3239531"/>
                            <a:ext cx="1035632" cy="872669"/>
                          </a:xfrm>
                          <a:prstGeom prst="blockArc">
                            <a:avLst>
                              <a:gd name="adj1" fmla="val 10417565"/>
                              <a:gd name="adj2" fmla="val 954607"/>
                              <a:gd name="adj3" fmla="val 2415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Block Arc 85"/>
                          <p:cNvSpPr/>
                          <p:nvPr/>
                        </p:nvSpPr>
                        <p:spPr>
                          <a:xfrm rot="5400000">
                            <a:off x="5251728" y="3239593"/>
                            <a:ext cx="1035632" cy="872669"/>
                          </a:xfrm>
                          <a:prstGeom prst="blockArc">
                            <a:avLst>
                              <a:gd name="adj1" fmla="val 10417565"/>
                              <a:gd name="adj2" fmla="val 954607"/>
                              <a:gd name="adj3" fmla="val 2415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3" name="Oval 82"/>
                        <p:cNvSpPr/>
                        <p:nvPr/>
                      </p:nvSpPr>
                      <p:spPr>
                        <a:xfrm>
                          <a:off x="5153337" y="1876041"/>
                          <a:ext cx="630759" cy="651828"/>
                        </a:xfrm>
                        <a:prstGeom prst="ellipse">
                          <a:avLst/>
                        </a:prstGeom>
                        <a:grpFill/>
                        <a:ln w="12700">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8" name="Straight Connector 77"/>
                      <p:cNvCxnSpPr/>
                      <p:nvPr/>
                    </p:nvCxnSpPr>
                    <p:spPr>
                      <a:xfrm flipV="1">
                        <a:off x="4876800" y="3885050"/>
                        <a:ext cx="0" cy="1220350"/>
                      </a:xfrm>
                      <a:prstGeom prst="line">
                        <a:avLst/>
                      </a:prstGeom>
                      <a:grpFill/>
                      <a:ln w="19050" cap="rnd">
                        <a:solidFill>
                          <a:srgbClr val="FFA212"/>
                        </a:solidFill>
                      </a:ln>
                    </p:spPr>
                    <p:style>
                      <a:lnRef idx="1">
                        <a:schemeClr val="accent1"/>
                      </a:lnRef>
                      <a:fillRef idx="0">
                        <a:schemeClr val="accent1"/>
                      </a:fillRef>
                      <a:effectRef idx="0">
                        <a:schemeClr val="accent1"/>
                      </a:effectRef>
                      <a:fontRef idx="minor">
                        <a:schemeClr val="tx1"/>
                      </a:fontRef>
                    </p:style>
                  </p:cxnSp>
                </p:grpSp>
                <p:sp>
                  <p:nvSpPr>
                    <p:cNvPr id="87" name="Freeform 86"/>
                    <p:cNvSpPr/>
                    <p:nvPr/>
                  </p:nvSpPr>
                  <p:spPr>
                    <a:xfrm rot="21150048">
                      <a:off x="2668095" y="2766177"/>
                      <a:ext cx="72748" cy="95845"/>
                    </a:xfrm>
                    <a:custGeom>
                      <a:avLst/>
                      <a:gdLst>
                        <a:gd name="connsiteX0" fmla="*/ 0 w 193040"/>
                        <a:gd name="connsiteY0" fmla="*/ 166086 h 166086"/>
                        <a:gd name="connsiteX1" fmla="*/ 27093 w 193040"/>
                        <a:gd name="connsiteY1" fmla="*/ 37393 h 166086"/>
                        <a:gd name="connsiteX2" fmla="*/ 98213 w 193040"/>
                        <a:gd name="connsiteY2" fmla="*/ 139 h 166086"/>
                        <a:gd name="connsiteX3" fmla="*/ 193040 w 193040"/>
                        <a:gd name="connsiteY3" fmla="*/ 23846 h 166086"/>
                      </a:gdLst>
                      <a:ahLst/>
                      <a:cxnLst>
                        <a:cxn ang="0">
                          <a:pos x="connsiteX0" y="connsiteY0"/>
                        </a:cxn>
                        <a:cxn ang="0">
                          <a:pos x="connsiteX1" y="connsiteY1"/>
                        </a:cxn>
                        <a:cxn ang="0">
                          <a:pos x="connsiteX2" y="connsiteY2"/>
                        </a:cxn>
                        <a:cxn ang="0">
                          <a:pos x="connsiteX3" y="connsiteY3"/>
                        </a:cxn>
                      </a:cxnLst>
                      <a:rect l="l" t="t" r="r" b="b"/>
                      <a:pathLst>
                        <a:path w="193040" h="166086">
                          <a:moveTo>
                            <a:pt x="0" y="166086"/>
                          </a:moveTo>
                          <a:cubicBezTo>
                            <a:pt x="5362" y="115568"/>
                            <a:pt x="10724" y="65051"/>
                            <a:pt x="27093" y="37393"/>
                          </a:cubicBezTo>
                          <a:cubicBezTo>
                            <a:pt x="43462" y="9735"/>
                            <a:pt x="70555" y="2397"/>
                            <a:pt x="98213" y="139"/>
                          </a:cubicBezTo>
                          <a:cubicBezTo>
                            <a:pt x="125871" y="-2119"/>
                            <a:pt x="193040" y="23846"/>
                            <a:pt x="193040" y="23846"/>
                          </a:cubicBezTo>
                        </a:path>
                      </a:pathLst>
                    </a:custGeom>
                    <a:noFill/>
                    <a:ln w="19050">
                      <a:solidFill>
                        <a:srgbClr val="FFA2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p:nvPr/>
                </p:nvGrpSpPr>
                <p:grpSpPr>
                  <a:xfrm>
                    <a:off x="3340482" y="2464769"/>
                    <a:ext cx="285470" cy="620583"/>
                    <a:chOff x="2667823" y="2478782"/>
                    <a:chExt cx="285470" cy="620583"/>
                  </a:xfrm>
                </p:grpSpPr>
                <p:grpSp>
                  <p:nvGrpSpPr>
                    <p:cNvPr id="102" name="Group 101"/>
                    <p:cNvGrpSpPr/>
                    <p:nvPr/>
                  </p:nvGrpSpPr>
                  <p:grpSpPr>
                    <a:xfrm>
                      <a:off x="2667823" y="2478782"/>
                      <a:ext cx="285470" cy="620583"/>
                      <a:chOff x="4844143" y="2232029"/>
                      <a:chExt cx="1358861" cy="2907531"/>
                    </a:xfrm>
                    <a:solidFill>
                      <a:srgbClr val="081524"/>
                    </a:solidFill>
                  </p:grpSpPr>
                  <p:grpSp>
                    <p:nvGrpSpPr>
                      <p:cNvPr id="104" name="Group 103"/>
                      <p:cNvGrpSpPr/>
                      <p:nvPr/>
                    </p:nvGrpSpPr>
                    <p:grpSpPr>
                      <a:xfrm>
                        <a:off x="4844143" y="2232029"/>
                        <a:ext cx="1358861" cy="2907531"/>
                        <a:chOff x="4818736" y="1876041"/>
                        <a:chExt cx="1358861" cy="2907531"/>
                      </a:xfrm>
                      <a:grpFill/>
                    </p:grpSpPr>
                    <p:sp>
                      <p:nvSpPr>
                        <p:cNvPr id="106" name="Rounded Rectangle 105"/>
                        <p:cNvSpPr/>
                        <p:nvPr/>
                      </p:nvSpPr>
                      <p:spPr>
                        <a:xfrm rot="5400000">
                          <a:off x="4667556" y="3972568"/>
                          <a:ext cx="1372310" cy="249697"/>
                        </a:xfrm>
                        <a:prstGeom prst="roundRect">
                          <a:avLst>
                            <a:gd name="adj" fmla="val 47413"/>
                          </a:avLst>
                        </a:pr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ounded Rectangle 106"/>
                        <p:cNvSpPr/>
                        <p:nvPr/>
                      </p:nvSpPr>
                      <p:spPr>
                        <a:xfrm rot="5400000">
                          <a:off x="4979423" y="3972568"/>
                          <a:ext cx="1372310" cy="249697"/>
                        </a:xfrm>
                        <a:prstGeom prst="roundRect">
                          <a:avLst>
                            <a:gd name="adj" fmla="val 47413"/>
                          </a:avLst>
                        </a:pr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p:cNvGrpSpPr/>
                        <p:nvPr/>
                      </p:nvGrpSpPr>
                      <p:grpSpPr>
                        <a:xfrm>
                          <a:off x="4818736" y="2238026"/>
                          <a:ext cx="1358861" cy="1453875"/>
                          <a:chOff x="4847017" y="2964963"/>
                          <a:chExt cx="1358861" cy="1453875"/>
                        </a:xfrm>
                        <a:grpFill/>
                      </p:grpSpPr>
                      <p:sp>
                        <p:nvSpPr>
                          <p:cNvPr id="110" name="Triangle 17"/>
                          <p:cNvSpPr/>
                          <p:nvPr/>
                        </p:nvSpPr>
                        <p:spPr>
                          <a:xfrm>
                            <a:off x="5056567" y="2964963"/>
                            <a:ext cx="929609" cy="1453875"/>
                          </a:xfrm>
                          <a:custGeom>
                            <a:avLst/>
                            <a:gdLst>
                              <a:gd name="connsiteX0" fmla="*/ 0 w 990600"/>
                              <a:gd name="connsiteY0" fmla="*/ 1447800 h 1447800"/>
                              <a:gd name="connsiteX1" fmla="*/ 495300 w 990600"/>
                              <a:gd name="connsiteY1" fmla="*/ 0 h 1447800"/>
                              <a:gd name="connsiteX2" fmla="*/ 990600 w 990600"/>
                              <a:gd name="connsiteY2" fmla="*/ 1447800 h 1447800"/>
                              <a:gd name="connsiteX3" fmla="*/ 0 w 990600"/>
                              <a:gd name="connsiteY3" fmla="*/ 1447800 h 1447800"/>
                              <a:gd name="connsiteX0" fmla="*/ 28018 w 1018618"/>
                              <a:gd name="connsiteY0" fmla="*/ 1447800 h 1447800"/>
                              <a:gd name="connsiteX1" fmla="*/ 523318 w 1018618"/>
                              <a:gd name="connsiteY1" fmla="*/ 0 h 1447800"/>
                              <a:gd name="connsiteX2" fmla="*/ 1018618 w 1018618"/>
                              <a:gd name="connsiteY2" fmla="*/ 1447800 h 1447800"/>
                              <a:gd name="connsiteX3" fmla="*/ 28018 w 1018618"/>
                              <a:gd name="connsiteY3" fmla="*/ 1447800 h 1447800"/>
                              <a:gd name="connsiteX0" fmla="*/ 28018 w 1018618"/>
                              <a:gd name="connsiteY0" fmla="*/ 1447800 h 1586928"/>
                              <a:gd name="connsiteX1" fmla="*/ 523318 w 1018618"/>
                              <a:gd name="connsiteY1" fmla="*/ 0 h 1586928"/>
                              <a:gd name="connsiteX2" fmla="*/ 1018618 w 1018618"/>
                              <a:gd name="connsiteY2" fmla="*/ 1447800 h 1586928"/>
                              <a:gd name="connsiteX3" fmla="*/ 28018 w 1018618"/>
                              <a:gd name="connsiteY3" fmla="*/ 1447800 h 1586928"/>
                              <a:gd name="connsiteX0" fmla="*/ 28018 w 1018618"/>
                              <a:gd name="connsiteY0" fmla="*/ 1447800 h 1636337"/>
                              <a:gd name="connsiteX1" fmla="*/ 523318 w 1018618"/>
                              <a:gd name="connsiteY1" fmla="*/ 0 h 1636337"/>
                              <a:gd name="connsiteX2" fmla="*/ 1018618 w 1018618"/>
                              <a:gd name="connsiteY2" fmla="*/ 1447800 h 1636337"/>
                              <a:gd name="connsiteX3" fmla="*/ 28018 w 1018618"/>
                              <a:gd name="connsiteY3" fmla="*/ 1447800 h 1636337"/>
                              <a:gd name="connsiteX0" fmla="*/ 28018 w 1018618"/>
                              <a:gd name="connsiteY0" fmla="*/ 1447800 h 1596337"/>
                              <a:gd name="connsiteX1" fmla="*/ 523318 w 1018618"/>
                              <a:gd name="connsiteY1" fmla="*/ 0 h 1596337"/>
                              <a:gd name="connsiteX2" fmla="*/ 1018618 w 1018618"/>
                              <a:gd name="connsiteY2" fmla="*/ 1447800 h 1596337"/>
                              <a:gd name="connsiteX3" fmla="*/ 28018 w 1018618"/>
                              <a:gd name="connsiteY3" fmla="*/ 1447800 h 1596337"/>
                              <a:gd name="connsiteX0" fmla="*/ 28018 w 1035209"/>
                              <a:gd name="connsiteY0" fmla="*/ 1447800 h 1596337"/>
                              <a:gd name="connsiteX1" fmla="*/ 523318 w 1035209"/>
                              <a:gd name="connsiteY1" fmla="*/ 0 h 1596337"/>
                              <a:gd name="connsiteX2" fmla="*/ 1018618 w 1035209"/>
                              <a:gd name="connsiteY2" fmla="*/ 1447800 h 1596337"/>
                              <a:gd name="connsiteX3" fmla="*/ 28018 w 1035209"/>
                              <a:gd name="connsiteY3" fmla="*/ 1447800 h 1596337"/>
                              <a:gd name="connsiteX0" fmla="*/ 28018 w 1035209"/>
                              <a:gd name="connsiteY0" fmla="*/ 1464276 h 1612813"/>
                              <a:gd name="connsiteX1" fmla="*/ 523318 w 1035209"/>
                              <a:gd name="connsiteY1" fmla="*/ 0 h 1612813"/>
                              <a:gd name="connsiteX2" fmla="*/ 1018618 w 1035209"/>
                              <a:gd name="connsiteY2" fmla="*/ 1464276 h 1612813"/>
                              <a:gd name="connsiteX3" fmla="*/ 28018 w 1035209"/>
                              <a:gd name="connsiteY3" fmla="*/ 1464276 h 1612813"/>
                              <a:gd name="connsiteX0" fmla="*/ 28018 w 1052487"/>
                              <a:gd name="connsiteY0" fmla="*/ 1464276 h 1612813"/>
                              <a:gd name="connsiteX1" fmla="*/ 523318 w 1052487"/>
                              <a:gd name="connsiteY1" fmla="*/ 0 h 1612813"/>
                              <a:gd name="connsiteX2" fmla="*/ 1018618 w 1052487"/>
                              <a:gd name="connsiteY2" fmla="*/ 1464276 h 1612813"/>
                              <a:gd name="connsiteX3" fmla="*/ 28018 w 1052487"/>
                              <a:gd name="connsiteY3" fmla="*/ 1464276 h 1612813"/>
                              <a:gd name="connsiteX0" fmla="*/ 61889 w 1086358"/>
                              <a:gd name="connsiteY0" fmla="*/ 1464276 h 1612813"/>
                              <a:gd name="connsiteX1" fmla="*/ 557189 w 1086358"/>
                              <a:gd name="connsiteY1" fmla="*/ 0 h 1612813"/>
                              <a:gd name="connsiteX2" fmla="*/ 1052489 w 1086358"/>
                              <a:gd name="connsiteY2" fmla="*/ 1464276 h 1612813"/>
                              <a:gd name="connsiteX3" fmla="*/ 61889 w 1086358"/>
                              <a:gd name="connsiteY3" fmla="*/ 1464276 h 1612813"/>
                            </a:gdLst>
                            <a:ahLst/>
                            <a:cxnLst>
                              <a:cxn ang="0">
                                <a:pos x="connsiteX0" y="connsiteY0"/>
                              </a:cxn>
                              <a:cxn ang="0">
                                <a:pos x="connsiteX1" y="connsiteY1"/>
                              </a:cxn>
                              <a:cxn ang="0">
                                <a:pos x="connsiteX2" y="connsiteY2"/>
                              </a:cxn>
                              <a:cxn ang="0">
                                <a:pos x="connsiteX3" y="connsiteY3"/>
                              </a:cxn>
                            </a:cxnLst>
                            <a:rect l="l" t="t" r="r" b="b"/>
                            <a:pathLst>
                              <a:path w="1086358" h="1612813">
                                <a:moveTo>
                                  <a:pt x="61889" y="1464276"/>
                                </a:moveTo>
                                <a:cubicBezTo>
                                  <a:pt x="-86049" y="981676"/>
                                  <a:pt x="13149" y="474363"/>
                                  <a:pt x="557189" y="0"/>
                                </a:cubicBezTo>
                                <a:cubicBezTo>
                                  <a:pt x="1018851" y="433173"/>
                                  <a:pt x="1159238" y="907535"/>
                                  <a:pt x="1052489" y="1464276"/>
                                </a:cubicBezTo>
                                <a:cubicBezTo>
                                  <a:pt x="763478" y="1645508"/>
                                  <a:pt x="260283" y="1678460"/>
                                  <a:pt x="61889" y="1464276"/>
                                </a:cubicBezTo>
                                <a:close/>
                              </a:path>
                            </a:pathLst>
                          </a:cu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Block Arc 110"/>
                          <p:cNvSpPr/>
                          <p:nvPr/>
                        </p:nvSpPr>
                        <p:spPr>
                          <a:xfrm rot="15655732">
                            <a:off x="4765536" y="3239531"/>
                            <a:ext cx="1035632" cy="872669"/>
                          </a:xfrm>
                          <a:prstGeom prst="blockArc">
                            <a:avLst>
                              <a:gd name="adj1" fmla="val 10417565"/>
                              <a:gd name="adj2" fmla="val 954607"/>
                              <a:gd name="adj3" fmla="val 24153"/>
                            </a:avLst>
                          </a:pr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 name="Block Arc 111"/>
                          <p:cNvSpPr/>
                          <p:nvPr/>
                        </p:nvSpPr>
                        <p:spPr>
                          <a:xfrm rot="5400000">
                            <a:off x="5251728" y="3239593"/>
                            <a:ext cx="1035632" cy="872669"/>
                          </a:xfrm>
                          <a:prstGeom prst="blockArc">
                            <a:avLst>
                              <a:gd name="adj1" fmla="val 10417565"/>
                              <a:gd name="adj2" fmla="val 954607"/>
                              <a:gd name="adj3" fmla="val 24153"/>
                            </a:avLst>
                          </a:pr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09" name="Oval 108"/>
                        <p:cNvSpPr/>
                        <p:nvPr/>
                      </p:nvSpPr>
                      <p:spPr>
                        <a:xfrm>
                          <a:off x="5153337" y="1876041"/>
                          <a:ext cx="630759" cy="651828"/>
                        </a:xfrm>
                        <a:prstGeom prst="ellipse">
                          <a:avLst/>
                        </a:prstGeom>
                        <a:solidFill>
                          <a:srgbClr val="173A64"/>
                        </a:solidFill>
                        <a:ln w="12700">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5" name="Straight Connector 104"/>
                      <p:cNvCxnSpPr/>
                      <p:nvPr/>
                    </p:nvCxnSpPr>
                    <p:spPr>
                      <a:xfrm flipV="1">
                        <a:off x="4876800" y="3885050"/>
                        <a:ext cx="0" cy="1220350"/>
                      </a:xfrm>
                      <a:prstGeom prst="line">
                        <a:avLst/>
                      </a:prstGeom>
                      <a:grpFill/>
                      <a:ln w="19050" cap="rnd">
                        <a:solidFill>
                          <a:srgbClr val="173A64"/>
                        </a:solidFill>
                      </a:ln>
                    </p:spPr>
                    <p:style>
                      <a:lnRef idx="1">
                        <a:schemeClr val="accent1"/>
                      </a:lnRef>
                      <a:fillRef idx="0">
                        <a:schemeClr val="accent1"/>
                      </a:fillRef>
                      <a:effectRef idx="0">
                        <a:schemeClr val="accent1"/>
                      </a:effectRef>
                      <a:fontRef idx="minor">
                        <a:schemeClr val="tx1"/>
                      </a:fontRef>
                    </p:style>
                  </p:cxnSp>
                </p:grpSp>
                <p:sp>
                  <p:nvSpPr>
                    <p:cNvPr id="103" name="Freeform 102"/>
                    <p:cNvSpPr/>
                    <p:nvPr/>
                  </p:nvSpPr>
                  <p:spPr>
                    <a:xfrm rot="21150048">
                      <a:off x="2669900" y="2769408"/>
                      <a:ext cx="72748" cy="95845"/>
                    </a:xfrm>
                    <a:custGeom>
                      <a:avLst/>
                      <a:gdLst>
                        <a:gd name="connsiteX0" fmla="*/ 0 w 193040"/>
                        <a:gd name="connsiteY0" fmla="*/ 166086 h 166086"/>
                        <a:gd name="connsiteX1" fmla="*/ 27093 w 193040"/>
                        <a:gd name="connsiteY1" fmla="*/ 37393 h 166086"/>
                        <a:gd name="connsiteX2" fmla="*/ 98213 w 193040"/>
                        <a:gd name="connsiteY2" fmla="*/ 139 h 166086"/>
                        <a:gd name="connsiteX3" fmla="*/ 193040 w 193040"/>
                        <a:gd name="connsiteY3" fmla="*/ 23846 h 166086"/>
                      </a:gdLst>
                      <a:ahLst/>
                      <a:cxnLst>
                        <a:cxn ang="0">
                          <a:pos x="connsiteX0" y="connsiteY0"/>
                        </a:cxn>
                        <a:cxn ang="0">
                          <a:pos x="connsiteX1" y="connsiteY1"/>
                        </a:cxn>
                        <a:cxn ang="0">
                          <a:pos x="connsiteX2" y="connsiteY2"/>
                        </a:cxn>
                        <a:cxn ang="0">
                          <a:pos x="connsiteX3" y="connsiteY3"/>
                        </a:cxn>
                      </a:cxnLst>
                      <a:rect l="l" t="t" r="r" b="b"/>
                      <a:pathLst>
                        <a:path w="193040" h="166086">
                          <a:moveTo>
                            <a:pt x="0" y="166086"/>
                          </a:moveTo>
                          <a:cubicBezTo>
                            <a:pt x="5362" y="115568"/>
                            <a:pt x="10724" y="65051"/>
                            <a:pt x="27093" y="37393"/>
                          </a:cubicBezTo>
                          <a:cubicBezTo>
                            <a:pt x="43462" y="9735"/>
                            <a:pt x="70555" y="2397"/>
                            <a:pt x="98213" y="139"/>
                          </a:cubicBezTo>
                          <a:cubicBezTo>
                            <a:pt x="125871" y="-2119"/>
                            <a:pt x="193040" y="23846"/>
                            <a:pt x="193040" y="23846"/>
                          </a:cubicBezTo>
                        </a:path>
                      </a:pathLst>
                    </a:custGeom>
                    <a:noFill/>
                    <a:ln w="19050">
                      <a:solidFill>
                        <a:srgbClr val="173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p:nvPr/>
                </p:nvGrpSpPr>
                <p:grpSpPr>
                  <a:xfrm>
                    <a:off x="3676732" y="2464769"/>
                    <a:ext cx="285470" cy="620583"/>
                    <a:chOff x="2667823" y="2478782"/>
                    <a:chExt cx="285470" cy="620583"/>
                  </a:xfrm>
                </p:grpSpPr>
                <p:grpSp>
                  <p:nvGrpSpPr>
                    <p:cNvPr id="126" name="Group 125"/>
                    <p:cNvGrpSpPr/>
                    <p:nvPr/>
                  </p:nvGrpSpPr>
                  <p:grpSpPr>
                    <a:xfrm>
                      <a:off x="2667823" y="2478782"/>
                      <a:ext cx="285470" cy="620583"/>
                      <a:chOff x="4844143" y="2232029"/>
                      <a:chExt cx="1358861" cy="2907531"/>
                    </a:xfrm>
                    <a:solidFill>
                      <a:srgbClr val="081524"/>
                    </a:solidFill>
                  </p:grpSpPr>
                  <p:grpSp>
                    <p:nvGrpSpPr>
                      <p:cNvPr id="128" name="Group 127"/>
                      <p:cNvGrpSpPr/>
                      <p:nvPr/>
                    </p:nvGrpSpPr>
                    <p:grpSpPr>
                      <a:xfrm>
                        <a:off x="4844143" y="2232029"/>
                        <a:ext cx="1358861" cy="2907531"/>
                        <a:chOff x="4818736" y="1876041"/>
                        <a:chExt cx="1358861" cy="2907531"/>
                      </a:xfrm>
                      <a:grpFill/>
                    </p:grpSpPr>
                    <p:sp>
                      <p:nvSpPr>
                        <p:cNvPr id="130" name="Rounded Rectangle 129"/>
                        <p:cNvSpPr/>
                        <p:nvPr/>
                      </p:nvSpPr>
                      <p:spPr>
                        <a:xfrm rot="5400000">
                          <a:off x="4667556" y="3972568"/>
                          <a:ext cx="1372310" cy="249697"/>
                        </a:xfrm>
                        <a:prstGeom prst="roundRect">
                          <a:avLst>
                            <a:gd name="adj" fmla="val 47413"/>
                          </a:avLst>
                        </a:pr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ounded Rectangle 130"/>
                        <p:cNvSpPr/>
                        <p:nvPr/>
                      </p:nvSpPr>
                      <p:spPr>
                        <a:xfrm rot="5400000">
                          <a:off x="4979423" y="3972568"/>
                          <a:ext cx="1372310" cy="249697"/>
                        </a:xfrm>
                        <a:prstGeom prst="roundRect">
                          <a:avLst>
                            <a:gd name="adj" fmla="val 47413"/>
                          </a:avLst>
                        </a:pr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131"/>
                        <p:cNvGrpSpPr/>
                        <p:nvPr/>
                      </p:nvGrpSpPr>
                      <p:grpSpPr>
                        <a:xfrm>
                          <a:off x="4818736" y="2238026"/>
                          <a:ext cx="1358861" cy="1453875"/>
                          <a:chOff x="4847017" y="2964963"/>
                          <a:chExt cx="1358861" cy="1453875"/>
                        </a:xfrm>
                        <a:grpFill/>
                      </p:grpSpPr>
                      <p:sp>
                        <p:nvSpPr>
                          <p:cNvPr id="134" name="Triangle 17"/>
                          <p:cNvSpPr/>
                          <p:nvPr/>
                        </p:nvSpPr>
                        <p:spPr>
                          <a:xfrm>
                            <a:off x="5056567" y="2964963"/>
                            <a:ext cx="929609" cy="1453875"/>
                          </a:xfrm>
                          <a:custGeom>
                            <a:avLst/>
                            <a:gdLst>
                              <a:gd name="connsiteX0" fmla="*/ 0 w 990600"/>
                              <a:gd name="connsiteY0" fmla="*/ 1447800 h 1447800"/>
                              <a:gd name="connsiteX1" fmla="*/ 495300 w 990600"/>
                              <a:gd name="connsiteY1" fmla="*/ 0 h 1447800"/>
                              <a:gd name="connsiteX2" fmla="*/ 990600 w 990600"/>
                              <a:gd name="connsiteY2" fmla="*/ 1447800 h 1447800"/>
                              <a:gd name="connsiteX3" fmla="*/ 0 w 990600"/>
                              <a:gd name="connsiteY3" fmla="*/ 1447800 h 1447800"/>
                              <a:gd name="connsiteX0" fmla="*/ 28018 w 1018618"/>
                              <a:gd name="connsiteY0" fmla="*/ 1447800 h 1447800"/>
                              <a:gd name="connsiteX1" fmla="*/ 523318 w 1018618"/>
                              <a:gd name="connsiteY1" fmla="*/ 0 h 1447800"/>
                              <a:gd name="connsiteX2" fmla="*/ 1018618 w 1018618"/>
                              <a:gd name="connsiteY2" fmla="*/ 1447800 h 1447800"/>
                              <a:gd name="connsiteX3" fmla="*/ 28018 w 1018618"/>
                              <a:gd name="connsiteY3" fmla="*/ 1447800 h 1447800"/>
                              <a:gd name="connsiteX0" fmla="*/ 28018 w 1018618"/>
                              <a:gd name="connsiteY0" fmla="*/ 1447800 h 1586928"/>
                              <a:gd name="connsiteX1" fmla="*/ 523318 w 1018618"/>
                              <a:gd name="connsiteY1" fmla="*/ 0 h 1586928"/>
                              <a:gd name="connsiteX2" fmla="*/ 1018618 w 1018618"/>
                              <a:gd name="connsiteY2" fmla="*/ 1447800 h 1586928"/>
                              <a:gd name="connsiteX3" fmla="*/ 28018 w 1018618"/>
                              <a:gd name="connsiteY3" fmla="*/ 1447800 h 1586928"/>
                              <a:gd name="connsiteX0" fmla="*/ 28018 w 1018618"/>
                              <a:gd name="connsiteY0" fmla="*/ 1447800 h 1636337"/>
                              <a:gd name="connsiteX1" fmla="*/ 523318 w 1018618"/>
                              <a:gd name="connsiteY1" fmla="*/ 0 h 1636337"/>
                              <a:gd name="connsiteX2" fmla="*/ 1018618 w 1018618"/>
                              <a:gd name="connsiteY2" fmla="*/ 1447800 h 1636337"/>
                              <a:gd name="connsiteX3" fmla="*/ 28018 w 1018618"/>
                              <a:gd name="connsiteY3" fmla="*/ 1447800 h 1636337"/>
                              <a:gd name="connsiteX0" fmla="*/ 28018 w 1018618"/>
                              <a:gd name="connsiteY0" fmla="*/ 1447800 h 1596337"/>
                              <a:gd name="connsiteX1" fmla="*/ 523318 w 1018618"/>
                              <a:gd name="connsiteY1" fmla="*/ 0 h 1596337"/>
                              <a:gd name="connsiteX2" fmla="*/ 1018618 w 1018618"/>
                              <a:gd name="connsiteY2" fmla="*/ 1447800 h 1596337"/>
                              <a:gd name="connsiteX3" fmla="*/ 28018 w 1018618"/>
                              <a:gd name="connsiteY3" fmla="*/ 1447800 h 1596337"/>
                              <a:gd name="connsiteX0" fmla="*/ 28018 w 1035209"/>
                              <a:gd name="connsiteY0" fmla="*/ 1447800 h 1596337"/>
                              <a:gd name="connsiteX1" fmla="*/ 523318 w 1035209"/>
                              <a:gd name="connsiteY1" fmla="*/ 0 h 1596337"/>
                              <a:gd name="connsiteX2" fmla="*/ 1018618 w 1035209"/>
                              <a:gd name="connsiteY2" fmla="*/ 1447800 h 1596337"/>
                              <a:gd name="connsiteX3" fmla="*/ 28018 w 1035209"/>
                              <a:gd name="connsiteY3" fmla="*/ 1447800 h 1596337"/>
                              <a:gd name="connsiteX0" fmla="*/ 28018 w 1035209"/>
                              <a:gd name="connsiteY0" fmla="*/ 1464276 h 1612813"/>
                              <a:gd name="connsiteX1" fmla="*/ 523318 w 1035209"/>
                              <a:gd name="connsiteY1" fmla="*/ 0 h 1612813"/>
                              <a:gd name="connsiteX2" fmla="*/ 1018618 w 1035209"/>
                              <a:gd name="connsiteY2" fmla="*/ 1464276 h 1612813"/>
                              <a:gd name="connsiteX3" fmla="*/ 28018 w 1035209"/>
                              <a:gd name="connsiteY3" fmla="*/ 1464276 h 1612813"/>
                              <a:gd name="connsiteX0" fmla="*/ 28018 w 1052487"/>
                              <a:gd name="connsiteY0" fmla="*/ 1464276 h 1612813"/>
                              <a:gd name="connsiteX1" fmla="*/ 523318 w 1052487"/>
                              <a:gd name="connsiteY1" fmla="*/ 0 h 1612813"/>
                              <a:gd name="connsiteX2" fmla="*/ 1018618 w 1052487"/>
                              <a:gd name="connsiteY2" fmla="*/ 1464276 h 1612813"/>
                              <a:gd name="connsiteX3" fmla="*/ 28018 w 1052487"/>
                              <a:gd name="connsiteY3" fmla="*/ 1464276 h 1612813"/>
                              <a:gd name="connsiteX0" fmla="*/ 61889 w 1086358"/>
                              <a:gd name="connsiteY0" fmla="*/ 1464276 h 1612813"/>
                              <a:gd name="connsiteX1" fmla="*/ 557189 w 1086358"/>
                              <a:gd name="connsiteY1" fmla="*/ 0 h 1612813"/>
                              <a:gd name="connsiteX2" fmla="*/ 1052489 w 1086358"/>
                              <a:gd name="connsiteY2" fmla="*/ 1464276 h 1612813"/>
                              <a:gd name="connsiteX3" fmla="*/ 61889 w 1086358"/>
                              <a:gd name="connsiteY3" fmla="*/ 1464276 h 1612813"/>
                            </a:gdLst>
                            <a:ahLst/>
                            <a:cxnLst>
                              <a:cxn ang="0">
                                <a:pos x="connsiteX0" y="connsiteY0"/>
                              </a:cxn>
                              <a:cxn ang="0">
                                <a:pos x="connsiteX1" y="connsiteY1"/>
                              </a:cxn>
                              <a:cxn ang="0">
                                <a:pos x="connsiteX2" y="connsiteY2"/>
                              </a:cxn>
                              <a:cxn ang="0">
                                <a:pos x="connsiteX3" y="connsiteY3"/>
                              </a:cxn>
                            </a:cxnLst>
                            <a:rect l="l" t="t" r="r" b="b"/>
                            <a:pathLst>
                              <a:path w="1086358" h="1612813">
                                <a:moveTo>
                                  <a:pt x="61889" y="1464276"/>
                                </a:moveTo>
                                <a:cubicBezTo>
                                  <a:pt x="-86049" y="981676"/>
                                  <a:pt x="13149" y="474363"/>
                                  <a:pt x="557189" y="0"/>
                                </a:cubicBezTo>
                                <a:cubicBezTo>
                                  <a:pt x="1018851" y="433173"/>
                                  <a:pt x="1159238" y="907535"/>
                                  <a:pt x="1052489" y="1464276"/>
                                </a:cubicBezTo>
                                <a:cubicBezTo>
                                  <a:pt x="763478" y="1645508"/>
                                  <a:pt x="260283" y="1678460"/>
                                  <a:pt x="61889" y="1464276"/>
                                </a:cubicBezTo>
                                <a:close/>
                              </a:path>
                            </a:pathLst>
                          </a:cu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Block Arc 134"/>
                          <p:cNvSpPr/>
                          <p:nvPr/>
                        </p:nvSpPr>
                        <p:spPr>
                          <a:xfrm rot="15655732">
                            <a:off x="4765536" y="3239531"/>
                            <a:ext cx="1035632" cy="872669"/>
                          </a:xfrm>
                          <a:prstGeom prst="blockArc">
                            <a:avLst>
                              <a:gd name="adj1" fmla="val 10417565"/>
                              <a:gd name="adj2" fmla="val 954607"/>
                              <a:gd name="adj3" fmla="val 24153"/>
                            </a:avLst>
                          </a:pr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6" name="Block Arc 135"/>
                          <p:cNvSpPr/>
                          <p:nvPr/>
                        </p:nvSpPr>
                        <p:spPr>
                          <a:xfrm rot="5400000">
                            <a:off x="5251728" y="3239593"/>
                            <a:ext cx="1035632" cy="872669"/>
                          </a:xfrm>
                          <a:prstGeom prst="blockArc">
                            <a:avLst>
                              <a:gd name="adj1" fmla="val 10417565"/>
                              <a:gd name="adj2" fmla="val 954607"/>
                              <a:gd name="adj3" fmla="val 24153"/>
                            </a:avLst>
                          </a:pr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3" name="Oval 132"/>
                        <p:cNvSpPr/>
                        <p:nvPr/>
                      </p:nvSpPr>
                      <p:spPr>
                        <a:xfrm>
                          <a:off x="5153337" y="1876041"/>
                          <a:ext cx="630759" cy="651828"/>
                        </a:xfrm>
                        <a:prstGeom prst="ellipse">
                          <a:avLst/>
                        </a:prstGeom>
                        <a:solidFill>
                          <a:srgbClr val="173A64"/>
                        </a:solidFill>
                        <a:ln w="12700">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9" name="Straight Connector 128"/>
                      <p:cNvCxnSpPr/>
                      <p:nvPr/>
                    </p:nvCxnSpPr>
                    <p:spPr>
                      <a:xfrm flipV="1">
                        <a:off x="4876800" y="3885050"/>
                        <a:ext cx="0" cy="1220350"/>
                      </a:xfrm>
                      <a:prstGeom prst="line">
                        <a:avLst/>
                      </a:prstGeom>
                      <a:grpFill/>
                      <a:ln w="19050" cap="rnd">
                        <a:solidFill>
                          <a:srgbClr val="173A64"/>
                        </a:solidFill>
                      </a:ln>
                    </p:spPr>
                    <p:style>
                      <a:lnRef idx="1">
                        <a:schemeClr val="accent1"/>
                      </a:lnRef>
                      <a:fillRef idx="0">
                        <a:schemeClr val="accent1"/>
                      </a:fillRef>
                      <a:effectRef idx="0">
                        <a:schemeClr val="accent1"/>
                      </a:effectRef>
                      <a:fontRef idx="minor">
                        <a:schemeClr val="tx1"/>
                      </a:fontRef>
                    </p:style>
                  </p:cxnSp>
                </p:grpSp>
                <p:sp>
                  <p:nvSpPr>
                    <p:cNvPr id="127" name="Freeform 126"/>
                    <p:cNvSpPr/>
                    <p:nvPr/>
                  </p:nvSpPr>
                  <p:spPr>
                    <a:xfrm rot="21150048">
                      <a:off x="2669900" y="2769408"/>
                      <a:ext cx="72748" cy="95845"/>
                    </a:xfrm>
                    <a:custGeom>
                      <a:avLst/>
                      <a:gdLst>
                        <a:gd name="connsiteX0" fmla="*/ 0 w 193040"/>
                        <a:gd name="connsiteY0" fmla="*/ 166086 h 166086"/>
                        <a:gd name="connsiteX1" fmla="*/ 27093 w 193040"/>
                        <a:gd name="connsiteY1" fmla="*/ 37393 h 166086"/>
                        <a:gd name="connsiteX2" fmla="*/ 98213 w 193040"/>
                        <a:gd name="connsiteY2" fmla="*/ 139 h 166086"/>
                        <a:gd name="connsiteX3" fmla="*/ 193040 w 193040"/>
                        <a:gd name="connsiteY3" fmla="*/ 23846 h 166086"/>
                      </a:gdLst>
                      <a:ahLst/>
                      <a:cxnLst>
                        <a:cxn ang="0">
                          <a:pos x="connsiteX0" y="connsiteY0"/>
                        </a:cxn>
                        <a:cxn ang="0">
                          <a:pos x="connsiteX1" y="connsiteY1"/>
                        </a:cxn>
                        <a:cxn ang="0">
                          <a:pos x="connsiteX2" y="connsiteY2"/>
                        </a:cxn>
                        <a:cxn ang="0">
                          <a:pos x="connsiteX3" y="connsiteY3"/>
                        </a:cxn>
                      </a:cxnLst>
                      <a:rect l="l" t="t" r="r" b="b"/>
                      <a:pathLst>
                        <a:path w="193040" h="166086">
                          <a:moveTo>
                            <a:pt x="0" y="166086"/>
                          </a:moveTo>
                          <a:cubicBezTo>
                            <a:pt x="5362" y="115568"/>
                            <a:pt x="10724" y="65051"/>
                            <a:pt x="27093" y="37393"/>
                          </a:cubicBezTo>
                          <a:cubicBezTo>
                            <a:pt x="43462" y="9735"/>
                            <a:pt x="70555" y="2397"/>
                            <a:pt x="98213" y="139"/>
                          </a:cubicBezTo>
                          <a:cubicBezTo>
                            <a:pt x="125871" y="-2119"/>
                            <a:pt x="193040" y="23846"/>
                            <a:pt x="193040" y="23846"/>
                          </a:cubicBezTo>
                        </a:path>
                      </a:pathLst>
                    </a:custGeom>
                    <a:noFill/>
                    <a:ln w="19050">
                      <a:solidFill>
                        <a:srgbClr val="173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136"/>
                  <p:cNvGrpSpPr/>
                  <p:nvPr/>
                </p:nvGrpSpPr>
                <p:grpSpPr>
                  <a:xfrm>
                    <a:off x="4012982" y="2464769"/>
                    <a:ext cx="285470" cy="620583"/>
                    <a:chOff x="2667823" y="2478782"/>
                    <a:chExt cx="285470" cy="620583"/>
                  </a:xfrm>
                </p:grpSpPr>
                <p:grpSp>
                  <p:nvGrpSpPr>
                    <p:cNvPr id="138" name="Group 137"/>
                    <p:cNvGrpSpPr/>
                    <p:nvPr/>
                  </p:nvGrpSpPr>
                  <p:grpSpPr>
                    <a:xfrm>
                      <a:off x="2667823" y="2478782"/>
                      <a:ext cx="285470" cy="620583"/>
                      <a:chOff x="4844143" y="2232029"/>
                      <a:chExt cx="1358861" cy="2907531"/>
                    </a:xfrm>
                    <a:solidFill>
                      <a:srgbClr val="081524"/>
                    </a:solidFill>
                  </p:grpSpPr>
                  <p:grpSp>
                    <p:nvGrpSpPr>
                      <p:cNvPr id="140" name="Group 139"/>
                      <p:cNvGrpSpPr/>
                      <p:nvPr/>
                    </p:nvGrpSpPr>
                    <p:grpSpPr>
                      <a:xfrm>
                        <a:off x="4844143" y="2232029"/>
                        <a:ext cx="1358861" cy="2907531"/>
                        <a:chOff x="4818736" y="1876041"/>
                        <a:chExt cx="1358861" cy="2907531"/>
                      </a:xfrm>
                      <a:grpFill/>
                    </p:grpSpPr>
                    <p:sp>
                      <p:nvSpPr>
                        <p:cNvPr id="142" name="Rounded Rectangle 141"/>
                        <p:cNvSpPr/>
                        <p:nvPr/>
                      </p:nvSpPr>
                      <p:spPr>
                        <a:xfrm rot="5400000">
                          <a:off x="4667556" y="3972568"/>
                          <a:ext cx="1372310" cy="249697"/>
                        </a:xfrm>
                        <a:prstGeom prst="roundRect">
                          <a:avLst>
                            <a:gd name="adj" fmla="val 47413"/>
                          </a:avLst>
                        </a:pr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ed Rectangle 142"/>
                        <p:cNvSpPr/>
                        <p:nvPr/>
                      </p:nvSpPr>
                      <p:spPr>
                        <a:xfrm rot="5400000">
                          <a:off x="4979423" y="3972568"/>
                          <a:ext cx="1372310" cy="249697"/>
                        </a:xfrm>
                        <a:prstGeom prst="roundRect">
                          <a:avLst>
                            <a:gd name="adj" fmla="val 47413"/>
                          </a:avLst>
                        </a:pr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4" name="Group 143"/>
                        <p:cNvGrpSpPr/>
                        <p:nvPr/>
                      </p:nvGrpSpPr>
                      <p:grpSpPr>
                        <a:xfrm>
                          <a:off x="4818736" y="2238026"/>
                          <a:ext cx="1358861" cy="1453875"/>
                          <a:chOff x="4847017" y="2964963"/>
                          <a:chExt cx="1358861" cy="1453875"/>
                        </a:xfrm>
                        <a:grpFill/>
                      </p:grpSpPr>
                      <p:sp>
                        <p:nvSpPr>
                          <p:cNvPr id="146" name="Triangle 17"/>
                          <p:cNvSpPr/>
                          <p:nvPr/>
                        </p:nvSpPr>
                        <p:spPr>
                          <a:xfrm>
                            <a:off x="5056567" y="2964963"/>
                            <a:ext cx="929609" cy="1453875"/>
                          </a:xfrm>
                          <a:custGeom>
                            <a:avLst/>
                            <a:gdLst>
                              <a:gd name="connsiteX0" fmla="*/ 0 w 990600"/>
                              <a:gd name="connsiteY0" fmla="*/ 1447800 h 1447800"/>
                              <a:gd name="connsiteX1" fmla="*/ 495300 w 990600"/>
                              <a:gd name="connsiteY1" fmla="*/ 0 h 1447800"/>
                              <a:gd name="connsiteX2" fmla="*/ 990600 w 990600"/>
                              <a:gd name="connsiteY2" fmla="*/ 1447800 h 1447800"/>
                              <a:gd name="connsiteX3" fmla="*/ 0 w 990600"/>
                              <a:gd name="connsiteY3" fmla="*/ 1447800 h 1447800"/>
                              <a:gd name="connsiteX0" fmla="*/ 28018 w 1018618"/>
                              <a:gd name="connsiteY0" fmla="*/ 1447800 h 1447800"/>
                              <a:gd name="connsiteX1" fmla="*/ 523318 w 1018618"/>
                              <a:gd name="connsiteY1" fmla="*/ 0 h 1447800"/>
                              <a:gd name="connsiteX2" fmla="*/ 1018618 w 1018618"/>
                              <a:gd name="connsiteY2" fmla="*/ 1447800 h 1447800"/>
                              <a:gd name="connsiteX3" fmla="*/ 28018 w 1018618"/>
                              <a:gd name="connsiteY3" fmla="*/ 1447800 h 1447800"/>
                              <a:gd name="connsiteX0" fmla="*/ 28018 w 1018618"/>
                              <a:gd name="connsiteY0" fmla="*/ 1447800 h 1586928"/>
                              <a:gd name="connsiteX1" fmla="*/ 523318 w 1018618"/>
                              <a:gd name="connsiteY1" fmla="*/ 0 h 1586928"/>
                              <a:gd name="connsiteX2" fmla="*/ 1018618 w 1018618"/>
                              <a:gd name="connsiteY2" fmla="*/ 1447800 h 1586928"/>
                              <a:gd name="connsiteX3" fmla="*/ 28018 w 1018618"/>
                              <a:gd name="connsiteY3" fmla="*/ 1447800 h 1586928"/>
                              <a:gd name="connsiteX0" fmla="*/ 28018 w 1018618"/>
                              <a:gd name="connsiteY0" fmla="*/ 1447800 h 1636337"/>
                              <a:gd name="connsiteX1" fmla="*/ 523318 w 1018618"/>
                              <a:gd name="connsiteY1" fmla="*/ 0 h 1636337"/>
                              <a:gd name="connsiteX2" fmla="*/ 1018618 w 1018618"/>
                              <a:gd name="connsiteY2" fmla="*/ 1447800 h 1636337"/>
                              <a:gd name="connsiteX3" fmla="*/ 28018 w 1018618"/>
                              <a:gd name="connsiteY3" fmla="*/ 1447800 h 1636337"/>
                              <a:gd name="connsiteX0" fmla="*/ 28018 w 1018618"/>
                              <a:gd name="connsiteY0" fmla="*/ 1447800 h 1596337"/>
                              <a:gd name="connsiteX1" fmla="*/ 523318 w 1018618"/>
                              <a:gd name="connsiteY1" fmla="*/ 0 h 1596337"/>
                              <a:gd name="connsiteX2" fmla="*/ 1018618 w 1018618"/>
                              <a:gd name="connsiteY2" fmla="*/ 1447800 h 1596337"/>
                              <a:gd name="connsiteX3" fmla="*/ 28018 w 1018618"/>
                              <a:gd name="connsiteY3" fmla="*/ 1447800 h 1596337"/>
                              <a:gd name="connsiteX0" fmla="*/ 28018 w 1035209"/>
                              <a:gd name="connsiteY0" fmla="*/ 1447800 h 1596337"/>
                              <a:gd name="connsiteX1" fmla="*/ 523318 w 1035209"/>
                              <a:gd name="connsiteY1" fmla="*/ 0 h 1596337"/>
                              <a:gd name="connsiteX2" fmla="*/ 1018618 w 1035209"/>
                              <a:gd name="connsiteY2" fmla="*/ 1447800 h 1596337"/>
                              <a:gd name="connsiteX3" fmla="*/ 28018 w 1035209"/>
                              <a:gd name="connsiteY3" fmla="*/ 1447800 h 1596337"/>
                              <a:gd name="connsiteX0" fmla="*/ 28018 w 1035209"/>
                              <a:gd name="connsiteY0" fmla="*/ 1464276 h 1612813"/>
                              <a:gd name="connsiteX1" fmla="*/ 523318 w 1035209"/>
                              <a:gd name="connsiteY1" fmla="*/ 0 h 1612813"/>
                              <a:gd name="connsiteX2" fmla="*/ 1018618 w 1035209"/>
                              <a:gd name="connsiteY2" fmla="*/ 1464276 h 1612813"/>
                              <a:gd name="connsiteX3" fmla="*/ 28018 w 1035209"/>
                              <a:gd name="connsiteY3" fmla="*/ 1464276 h 1612813"/>
                              <a:gd name="connsiteX0" fmla="*/ 28018 w 1052487"/>
                              <a:gd name="connsiteY0" fmla="*/ 1464276 h 1612813"/>
                              <a:gd name="connsiteX1" fmla="*/ 523318 w 1052487"/>
                              <a:gd name="connsiteY1" fmla="*/ 0 h 1612813"/>
                              <a:gd name="connsiteX2" fmla="*/ 1018618 w 1052487"/>
                              <a:gd name="connsiteY2" fmla="*/ 1464276 h 1612813"/>
                              <a:gd name="connsiteX3" fmla="*/ 28018 w 1052487"/>
                              <a:gd name="connsiteY3" fmla="*/ 1464276 h 1612813"/>
                              <a:gd name="connsiteX0" fmla="*/ 61889 w 1086358"/>
                              <a:gd name="connsiteY0" fmla="*/ 1464276 h 1612813"/>
                              <a:gd name="connsiteX1" fmla="*/ 557189 w 1086358"/>
                              <a:gd name="connsiteY1" fmla="*/ 0 h 1612813"/>
                              <a:gd name="connsiteX2" fmla="*/ 1052489 w 1086358"/>
                              <a:gd name="connsiteY2" fmla="*/ 1464276 h 1612813"/>
                              <a:gd name="connsiteX3" fmla="*/ 61889 w 1086358"/>
                              <a:gd name="connsiteY3" fmla="*/ 1464276 h 1612813"/>
                            </a:gdLst>
                            <a:ahLst/>
                            <a:cxnLst>
                              <a:cxn ang="0">
                                <a:pos x="connsiteX0" y="connsiteY0"/>
                              </a:cxn>
                              <a:cxn ang="0">
                                <a:pos x="connsiteX1" y="connsiteY1"/>
                              </a:cxn>
                              <a:cxn ang="0">
                                <a:pos x="connsiteX2" y="connsiteY2"/>
                              </a:cxn>
                              <a:cxn ang="0">
                                <a:pos x="connsiteX3" y="connsiteY3"/>
                              </a:cxn>
                            </a:cxnLst>
                            <a:rect l="l" t="t" r="r" b="b"/>
                            <a:pathLst>
                              <a:path w="1086358" h="1612813">
                                <a:moveTo>
                                  <a:pt x="61889" y="1464276"/>
                                </a:moveTo>
                                <a:cubicBezTo>
                                  <a:pt x="-86049" y="981676"/>
                                  <a:pt x="13149" y="474363"/>
                                  <a:pt x="557189" y="0"/>
                                </a:cubicBezTo>
                                <a:cubicBezTo>
                                  <a:pt x="1018851" y="433173"/>
                                  <a:pt x="1159238" y="907535"/>
                                  <a:pt x="1052489" y="1464276"/>
                                </a:cubicBezTo>
                                <a:cubicBezTo>
                                  <a:pt x="763478" y="1645508"/>
                                  <a:pt x="260283" y="1678460"/>
                                  <a:pt x="61889" y="1464276"/>
                                </a:cubicBezTo>
                                <a:close/>
                              </a:path>
                            </a:pathLst>
                          </a:cu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Block Arc 146"/>
                          <p:cNvSpPr/>
                          <p:nvPr/>
                        </p:nvSpPr>
                        <p:spPr>
                          <a:xfrm rot="15655732">
                            <a:off x="4765536" y="3239531"/>
                            <a:ext cx="1035632" cy="872669"/>
                          </a:xfrm>
                          <a:prstGeom prst="blockArc">
                            <a:avLst>
                              <a:gd name="adj1" fmla="val 10417565"/>
                              <a:gd name="adj2" fmla="val 954607"/>
                              <a:gd name="adj3" fmla="val 24153"/>
                            </a:avLst>
                          </a:pr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8" name="Block Arc 147"/>
                          <p:cNvSpPr/>
                          <p:nvPr/>
                        </p:nvSpPr>
                        <p:spPr>
                          <a:xfrm rot="5400000">
                            <a:off x="5251728" y="3239593"/>
                            <a:ext cx="1035632" cy="872669"/>
                          </a:xfrm>
                          <a:prstGeom prst="blockArc">
                            <a:avLst>
                              <a:gd name="adj1" fmla="val 10417565"/>
                              <a:gd name="adj2" fmla="val 954607"/>
                              <a:gd name="adj3" fmla="val 24153"/>
                            </a:avLst>
                          </a:pr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45" name="Oval 144"/>
                        <p:cNvSpPr/>
                        <p:nvPr/>
                      </p:nvSpPr>
                      <p:spPr>
                        <a:xfrm>
                          <a:off x="5153337" y="1876041"/>
                          <a:ext cx="630759" cy="651828"/>
                        </a:xfrm>
                        <a:prstGeom prst="ellipse">
                          <a:avLst/>
                        </a:prstGeom>
                        <a:solidFill>
                          <a:srgbClr val="173A64"/>
                        </a:solidFill>
                        <a:ln w="12700">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1" name="Straight Connector 140"/>
                      <p:cNvCxnSpPr/>
                      <p:nvPr/>
                    </p:nvCxnSpPr>
                    <p:spPr>
                      <a:xfrm flipV="1">
                        <a:off x="4876800" y="3885050"/>
                        <a:ext cx="0" cy="1220350"/>
                      </a:xfrm>
                      <a:prstGeom prst="line">
                        <a:avLst/>
                      </a:prstGeom>
                      <a:grpFill/>
                      <a:ln w="19050" cap="rnd">
                        <a:solidFill>
                          <a:srgbClr val="173A64"/>
                        </a:solidFill>
                      </a:ln>
                    </p:spPr>
                    <p:style>
                      <a:lnRef idx="1">
                        <a:schemeClr val="accent1"/>
                      </a:lnRef>
                      <a:fillRef idx="0">
                        <a:schemeClr val="accent1"/>
                      </a:fillRef>
                      <a:effectRef idx="0">
                        <a:schemeClr val="accent1"/>
                      </a:effectRef>
                      <a:fontRef idx="minor">
                        <a:schemeClr val="tx1"/>
                      </a:fontRef>
                    </p:style>
                  </p:cxnSp>
                </p:grpSp>
                <p:sp>
                  <p:nvSpPr>
                    <p:cNvPr id="139" name="Freeform 138"/>
                    <p:cNvSpPr/>
                    <p:nvPr/>
                  </p:nvSpPr>
                  <p:spPr>
                    <a:xfrm rot="21150048">
                      <a:off x="2669900" y="2769408"/>
                      <a:ext cx="72748" cy="95845"/>
                    </a:xfrm>
                    <a:custGeom>
                      <a:avLst/>
                      <a:gdLst>
                        <a:gd name="connsiteX0" fmla="*/ 0 w 193040"/>
                        <a:gd name="connsiteY0" fmla="*/ 166086 h 166086"/>
                        <a:gd name="connsiteX1" fmla="*/ 27093 w 193040"/>
                        <a:gd name="connsiteY1" fmla="*/ 37393 h 166086"/>
                        <a:gd name="connsiteX2" fmla="*/ 98213 w 193040"/>
                        <a:gd name="connsiteY2" fmla="*/ 139 h 166086"/>
                        <a:gd name="connsiteX3" fmla="*/ 193040 w 193040"/>
                        <a:gd name="connsiteY3" fmla="*/ 23846 h 166086"/>
                      </a:gdLst>
                      <a:ahLst/>
                      <a:cxnLst>
                        <a:cxn ang="0">
                          <a:pos x="connsiteX0" y="connsiteY0"/>
                        </a:cxn>
                        <a:cxn ang="0">
                          <a:pos x="connsiteX1" y="connsiteY1"/>
                        </a:cxn>
                        <a:cxn ang="0">
                          <a:pos x="connsiteX2" y="connsiteY2"/>
                        </a:cxn>
                        <a:cxn ang="0">
                          <a:pos x="connsiteX3" y="connsiteY3"/>
                        </a:cxn>
                      </a:cxnLst>
                      <a:rect l="l" t="t" r="r" b="b"/>
                      <a:pathLst>
                        <a:path w="193040" h="166086">
                          <a:moveTo>
                            <a:pt x="0" y="166086"/>
                          </a:moveTo>
                          <a:cubicBezTo>
                            <a:pt x="5362" y="115568"/>
                            <a:pt x="10724" y="65051"/>
                            <a:pt x="27093" y="37393"/>
                          </a:cubicBezTo>
                          <a:cubicBezTo>
                            <a:pt x="43462" y="9735"/>
                            <a:pt x="70555" y="2397"/>
                            <a:pt x="98213" y="139"/>
                          </a:cubicBezTo>
                          <a:cubicBezTo>
                            <a:pt x="125871" y="-2119"/>
                            <a:pt x="193040" y="23846"/>
                            <a:pt x="193040" y="23846"/>
                          </a:cubicBezTo>
                        </a:path>
                      </a:pathLst>
                    </a:custGeom>
                    <a:noFill/>
                    <a:ln w="19050">
                      <a:solidFill>
                        <a:srgbClr val="173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p:cNvGrpSpPr/>
                  <p:nvPr/>
                </p:nvGrpSpPr>
                <p:grpSpPr>
                  <a:xfrm>
                    <a:off x="4349232" y="2464769"/>
                    <a:ext cx="285470" cy="620583"/>
                    <a:chOff x="2667823" y="2478782"/>
                    <a:chExt cx="285470" cy="620583"/>
                  </a:xfrm>
                </p:grpSpPr>
                <p:grpSp>
                  <p:nvGrpSpPr>
                    <p:cNvPr id="150" name="Group 149"/>
                    <p:cNvGrpSpPr/>
                    <p:nvPr/>
                  </p:nvGrpSpPr>
                  <p:grpSpPr>
                    <a:xfrm>
                      <a:off x="2667823" y="2478782"/>
                      <a:ext cx="285470" cy="620583"/>
                      <a:chOff x="4844143" y="2232029"/>
                      <a:chExt cx="1358861" cy="2907531"/>
                    </a:xfrm>
                    <a:solidFill>
                      <a:srgbClr val="081524"/>
                    </a:solidFill>
                  </p:grpSpPr>
                  <p:grpSp>
                    <p:nvGrpSpPr>
                      <p:cNvPr id="152" name="Group 151"/>
                      <p:cNvGrpSpPr/>
                      <p:nvPr/>
                    </p:nvGrpSpPr>
                    <p:grpSpPr>
                      <a:xfrm>
                        <a:off x="4844143" y="2232029"/>
                        <a:ext cx="1358861" cy="2907531"/>
                        <a:chOff x="4818736" y="1876041"/>
                        <a:chExt cx="1358861" cy="2907531"/>
                      </a:xfrm>
                      <a:grpFill/>
                    </p:grpSpPr>
                    <p:sp>
                      <p:nvSpPr>
                        <p:cNvPr id="154" name="Rounded Rectangle 153"/>
                        <p:cNvSpPr/>
                        <p:nvPr/>
                      </p:nvSpPr>
                      <p:spPr>
                        <a:xfrm rot="5400000">
                          <a:off x="4667556" y="3972568"/>
                          <a:ext cx="1372310" cy="249697"/>
                        </a:xfrm>
                        <a:prstGeom prst="roundRect">
                          <a:avLst>
                            <a:gd name="adj" fmla="val 47413"/>
                          </a:avLst>
                        </a:pr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154"/>
                        <p:cNvSpPr/>
                        <p:nvPr/>
                      </p:nvSpPr>
                      <p:spPr>
                        <a:xfrm rot="5400000">
                          <a:off x="4979423" y="3972568"/>
                          <a:ext cx="1372310" cy="249697"/>
                        </a:xfrm>
                        <a:prstGeom prst="roundRect">
                          <a:avLst>
                            <a:gd name="adj" fmla="val 47413"/>
                          </a:avLst>
                        </a:pr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6" name="Group 155"/>
                        <p:cNvGrpSpPr/>
                        <p:nvPr/>
                      </p:nvGrpSpPr>
                      <p:grpSpPr>
                        <a:xfrm>
                          <a:off x="4818736" y="2238026"/>
                          <a:ext cx="1358861" cy="1453875"/>
                          <a:chOff x="4847017" y="2964963"/>
                          <a:chExt cx="1358861" cy="1453875"/>
                        </a:xfrm>
                        <a:grpFill/>
                      </p:grpSpPr>
                      <p:sp>
                        <p:nvSpPr>
                          <p:cNvPr id="158" name="Triangle 17"/>
                          <p:cNvSpPr/>
                          <p:nvPr/>
                        </p:nvSpPr>
                        <p:spPr>
                          <a:xfrm>
                            <a:off x="5056567" y="2964963"/>
                            <a:ext cx="929609" cy="1453875"/>
                          </a:xfrm>
                          <a:custGeom>
                            <a:avLst/>
                            <a:gdLst>
                              <a:gd name="connsiteX0" fmla="*/ 0 w 990600"/>
                              <a:gd name="connsiteY0" fmla="*/ 1447800 h 1447800"/>
                              <a:gd name="connsiteX1" fmla="*/ 495300 w 990600"/>
                              <a:gd name="connsiteY1" fmla="*/ 0 h 1447800"/>
                              <a:gd name="connsiteX2" fmla="*/ 990600 w 990600"/>
                              <a:gd name="connsiteY2" fmla="*/ 1447800 h 1447800"/>
                              <a:gd name="connsiteX3" fmla="*/ 0 w 990600"/>
                              <a:gd name="connsiteY3" fmla="*/ 1447800 h 1447800"/>
                              <a:gd name="connsiteX0" fmla="*/ 28018 w 1018618"/>
                              <a:gd name="connsiteY0" fmla="*/ 1447800 h 1447800"/>
                              <a:gd name="connsiteX1" fmla="*/ 523318 w 1018618"/>
                              <a:gd name="connsiteY1" fmla="*/ 0 h 1447800"/>
                              <a:gd name="connsiteX2" fmla="*/ 1018618 w 1018618"/>
                              <a:gd name="connsiteY2" fmla="*/ 1447800 h 1447800"/>
                              <a:gd name="connsiteX3" fmla="*/ 28018 w 1018618"/>
                              <a:gd name="connsiteY3" fmla="*/ 1447800 h 1447800"/>
                              <a:gd name="connsiteX0" fmla="*/ 28018 w 1018618"/>
                              <a:gd name="connsiteY0" fmla="*/ 1447800 h 1586928"/>
                              <a:gd name="connsiteX1" fmla="*/ 523318 w 1018618"/>
                              <a:gd name="connsiteY1" fmla="*/ 0 h 1586928"/>
                              <a:gd name="connsiteX2" fmla="*/ 1018618 w 1018618"/>
                              <a:gd name="connsiteY2" fmla="*/ 1447800 h 1586928"/>
                              <a:gd name="connsiteX3" fmla="*/ 28018 w 1018618"/>
                              <a:gd name="connsiteY3" fmla="*/ 1447800 h 1586928"/>
                              <a:gd name="connsiteX0" fmla="*/ 28018 w 1018618"/>
                              <a:gd name="connsiteY0" fmla="*/ 1447800 h 1636337"/>
                              <a:gd name="connsiteX1" fmla="*/ 523318 w 1018618"/>
                              <a:gd name="connsiteY1" fmla="*/ 0 h 1636337"/>
                              <a:gd name="connsiteX2" fmla="*/ 1018618 w 1018618"/>
                              <a:gd name="connsiteY2" fmla="*/ 1447800 h 1636337"/>
                              <a:gd name="connsiteX3" fmla="*/ 28018 w 1018618"/>
                              <a:gd name="connsiteY3" fmla="*/ 1447800 h 1636337"/>
                              <a:gd name="connsiteX0" fmla="*/ 28018 w 1018618"/>
                              <a:gd name="connsiteY0" fmla="*/ 1447800 h 1596337"/>
                              <a:gd name="connsiteX1" fmla="*/ 523318 w 1018618"/>
                              <a:gd name="connsiteY1" fmla="*/ 0 h 1596337"/>
                              <a:gd name="connsiteX2" fmla="*/ 1018618 w 1018618"/>
                              <a:gd name="connsiteY2" fmla="*/ 1447800 h 1596337"/>
                              <a:gd name="connsiteX3" fmla="*/ 28018 w 1018618"/>
                              <a:gd name="connsiteY3" fmla="*/ 1447800 h 1596337"/>
                              <a:gd name="connsiteX0" fmla="*/ 28018 w 1035209"/>
                              <a:gd name="connsiteY0" fmla="*/ 1447800 h 1596337"/>
                              <a:gd name="connsiteX1" fmla="*/ 523318 w 1035209"/>
                              <a:gd name="connsiteY1" fmla="*/ 0 h 1596337"/>
                              <a:gd name="connsiteX2" fmla="*/ 1018618 w 1035209"/>
                              <a:gd name="connsiteY2" fmla="*/ 1447800 h 1596337"/>
                              <a:gd name="connsiteX3" fmla="*/ 28018 w 1035209"/>
                              <a:gd name="connsiteY3" fmla="*/ 1447800 h 1596337"/>
                              <a:gd name="connsiteX0" fmla="*/ 28018 w 1035209"/>
                              <a:gd name="connsiteY0" fmla="*/ 1464276 h 1612813"/>
                              <a:gd name="connsiteX1" fmla="*/ 523318 w 1035209"/>
                              <a:gd name="connsiteY1" fmla="*/ 0 h 1612813"/>
                              <a:gd name="connsiteX2" fmla="*/ 1018618 w 1035209"/>
                              <a:gd name="connsiteY2" fmla="*/ 1464276 h 1612813"/>
                              <a:gd name="connsiteX3" fmla="*/ 28018 w 1035209"/>
                              <a:gd name="connsiteY3" fmla="*/ 1464276 h 1612813"/>
                              <a:gd name="connsiteX0" fmla="*/ 28018 w 1052487"/>
                              <a:gd name="connsiteY0" fmla="*/ 1464276 h 1612813"/>
                              <a:gd name="connsiteX1" fmla="*/ 523318 w 1052487"/>
                              <a:gd name="connsiteY1" fmla="*/ 0 h 1612813"/>
                              <a:gd name="connsiteX2" fmla="*/ 1018618 w 1052487"/>
                              <a:gd name="connsiteY2" fmla="*/ 1464276 h 1612813"/>
                              <a:gd name="connsiteX3" fmla="*/ 28018 w 1052487"/>
                              <a:gd name="connsiteY3" fmla="*/ 1464276 h 1612813"/>
                              <a:gd name="connsiteX0" fmla="*/ 61889 w 1086358"/>
                              <a:gd name="connsiteY0" fmla="*/ 1464276 h 1612813"/>
                              <a:gd name="connsiteX1" fmla="*/ 557189 w 1086358"/>
                              <a:gd name="connsiteY1" fmla="*/ 0 h 1612813"/>
                              <a:gd name="connsiteX2" fmla="*/ 1052489 w 1086358"/>
                              <a:gd name="connsiteY2" fmla="*/ 1464276 h 1612813"/>
                              <a:gd name="connsiteX3" fmla="*/ 61889 w 1086358"/>
                              <a:gd name="connsiteY3" fmla="*/ 1464276 h 1612813"/>
                            </a:gdLst>
                            <a:ahLst/>
                            <a:cxnLst>
                              <a:cxn ang="0">
                                <a:pos x="connsiteX0" y="connsiteY0"/>
                              </a:cxn>
                              <a:cxn ang="0">
                                <a:pos x="connsiteX1" y="connsiteY1"/>
                              </a:cxn>
                              <a:cxn ang="0">
                                <a:pos x="connsiteX2" y="connsiteY2"/>
                              </a:cxn>
                              <a:cxn ang="0">
                                <a:pos x="connsiteX3" y="connsiteY3"/>
                              </a:cxn>
                            </a:cxnLst>
                            <a:rect l="l" t="t" r="r" b="b"/>
                            <a:pathLst>
                              <a:path w="1086358" h="1612813">
                                <a:moveTo>
                                  <a:pt x="61889" y="1464276"/>
                                </a:moveTo>
                                <a:cubicBezTo>
                                  <a:pt x="-86049" y="981676"/>
                                  <a:pt x="13149" y="474363"/>
                                  <a:pt x="557189" y="0"/>
                                </a:cubicBezTo>
                                <a:cubicBezTo>
                                  <a:pt x="1018851" y="433173"/>
                                  <a:pt x="1159238" y="907535"/>
                                  <a:pt x="1052489" y="1464276"/>
                                </a:cubicBezTo>
                                <a:cubicBezTo>
                                  <a:pt x="763478" y="1645508"/>
                                  <a:pt x="260283" y="1678460"/>
                                  <a:pt x="61889" y="1464276"/>
                                </a:cubicBezTo>
                                <a:close/>
                              </a:path>
                            </a:pathLst>
                          </a:cu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Block Arc 158"/>
                          <p:cNvSpPr/>
                          <p:nvPr/>
                        </p:nvSpPr>
                        <p:spPr>
                          <a:xfrm rot="15655732">
                            <a:off x="4765536" y="3239531"/>
                            <a:ext cx="1035632" cy="872669"/>
                          </a:xfrm>
                          <a:prstGeom prst="blockArc">
                            <a:avLst>
                              <a:gd name="adj1" fmla="val 10417565"/>
                              <a:gd name="adj2" fmla="val 954607"/>
                              <a:gd name="adj3" fmla="val 24153"/>
                            </a:avLst>
                          </a:pr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0" name="Block Arc 159"/>
                          <p:cNvSpPr/>
                          <p:nvPr/>
                        </p:nvSpPr>
                        <p:spPr>
                          <a:xfrm rot="5400000">
                            <a:off x="5251728" y="3239593"/>
                            <a:ext cx="1035632" cy="872669"/>
                          </a:xfrm>
                          <a:prstGeom prst="blockArc">
                            <a:avLst>
                              <a:gd name="adj1" fmla="val 10417565"/>
                              <a:gd name="adj2" fmla="val 954607"/>
                              <a:gd name="adj3" fmla="val 24153"/>
                            </a:avLst>
                          </a:pr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7" name="Oval 156"/>
                        <p:cNvSpPr/>
                        <p:nvPr/>
                      </p:nvSpPr>
                      <p:spPr>
                        <a:xfrm>
                          <a:off x="5153337" y="1876041"/>
                          <a:ext cx="630759" cy="651828"/>
                        </a:xfrm>
                        <a:prstGeom prst="ellipse">
                          <a:avLst/>
                        </a:prstGeom>
                        <a:solidFill>
                          <a:srgbClr val="173A64"/>
                        </a:solidFill>
                        <a:ln w="12700">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3" name="Straight Connector 152"/>
                      <p:cNvCxnSpPr/>
                      <p:nvPr/>
                    </p:nvCxnSpPr>
                    <p:spPr>
                      <a:xfrm flipV="1">
                        <a:off x="4876800" y="3885050"/>
                        <a:ext cx="0" cy="1220350"/>
                      </a:xfrm>
                      <a:prstGeom prst="line">
                        <a:avLst/>
                      </a:prstGeom>
                      <a:grpFill/>
                      <a:ln w="19050" cap="rnd">
                        <a:solidFill>
                          <a:srgbClr val="173A64"/>
                        </a:solidFill>
                      </a:ln>
                    </p:spPr>
                    <p:style>
                      <a:lnRef idx="1">
                        <a:schemeClr val="accent1"/>
                      </a:lnRef>
                      <a:fillRef idx="0">
                        <a:schemeClr val="accent1"/>
                      </a:fillRef>
                      <a:effectRef idx="0">
                        <a:schemeClr val="accent1"/>
                      </a:effectRef>
                      <a:fontRef idx="minor">
                        <a:schemeClr val="tx1"/>
                      </a:fontRef>
                    </p:style>
                  </p:cxnSp>
                </p:grpSp>
                <p:sp>
                  <p:nvSpPr>
                    <p:cNvPr id="151" name="Freeform 150"/>
                    <p:cNvSpPr/>
                    <p:nvPr/>
                  </p:nvSpPr>
                  <p:spPr>
                    <a:xfrm rot="21150048">
                      <a:off x="2669900" y="2769408"/>
                      <a:ext cx="72748" cy="95845"/>
                    </a:xfrm>
                    <a:custGeom>
                      <a:avLst/>
                      <a:gdLst>
                        <a:gd name="connsiteX0" fmla="*/ 0 w 193040"/>
                        <a:gd name="connsiteY0" fmla="*/ 166086 h 166086"/>
                        <a:gd name="connsiteX1" fmla="*/ 27093 w 193040"/>
                        <a:gd name="connsiteY1" fmla="*/ 37393 h 166086"/>
                        <a:gd name="connsiteX2" fmla="*/ 98213 w 193040"/>
                        <a:gd name="connsiteY2" fmla="*/ 139 h 166086"/>
                        <a:gd name="connsiteX3" fmla="*/ 193040 w 193040"/>
                        <a:gd name="connsiteY3" fmla="*/ 23846 h 166086"/>
                      </a:gdLst>
                      <a:ahLst/>
                      <a:cxnLst>
                        <a:cxn ang="0">
                          <a:pos x="connsiteX0" y="connsiteY0"/>
                        </a:cxn>
                        <a:cxn ang="0">
                          <a:pos x="connsiteX1" y="connsiteY1"/>
                        </a:cxn>
                        <a:cxn ang="0">
                          <a:pos x="connsiteX2" y="connsiteY2"/>
                        </a:cxn>
                        <a:cxn ang="0">
                          <a:pos x="connsiteX3" y="connsiteY3"/>
                        </a:cxn>
                      </a:cxnLst>
                      <a:rect l="l" t="t" r="r" b="b"/>
                      <a:pathLst>
                        <a:path w="193040" h="166086">
                          <a:moveTo>
                            <a:pt x="0" y="166086"/>
                          </a:moveTo>
                          <a:cubicBezTo>
                            <a:pt x="5362" y="115568"/>
                            <a:pt x="10724" y="65051"/>
                            <a:pt x="27093" y="37393"/>
                          </a:cubicBezTo>
                          <a:cubicBezTo>
                            <a:pt x="43462" y="9735"/>
                            <a:pt x="70555" y="2397"/>
                            <a:pt x="98213" y="139"/>
                          </a:cubicBezTo>
                          <a:cubicBezTo>
                            <a:pt x="125871" y="-2119"/>
                            <a:pt x="193040" y="23846"/>
                            <a:pt x="193040" y="23846"/>
                          </a:cubicBezTo>
                        </a:path>
                      </a:pathLst>
                    </a:custGeom>
                    <a:noFill/>
                    <a:ln w="19050">
                      <a:solidFill>
                        <a:srgbClr val="173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oup 160"/>
                  <p:cNvGrpSpPr/>
                  <p:nvPr/>
                </p:nvGrpSpPr>
                <p:grpSpPr>
                  <a:xfrm>
                    <a:off x="4685482" y="2464769"/>
                    <a:ext cx="285470" cy="620583"/>
                    <a:chOff x="2667823" y="2478782"/>
                    <a:chExt cx="285470" cy="620583"/>
                  </a:xfrm>
                </p:grpSpPr>
                <p:grpSp>
                  <p:nvGrpSpPr>
                    <p:cNvPr id="162" name="Group 161"/>
                    <p:cNvGrpSpPr/>
                    <p:nvPr/>
                  </p:nvGrpSpPr>
                  <p:grpSpPr>
                    <a:xfrm>
                      <a:off x="2667823" y="2478782"/>
                      <a:ext cx="285470" cy="620583"/>
                      <a:chOff x="4844143" y="2232029"/>
                      <a:chExt cx="1358861" cy="2907531"/>
                    </a:xfrm>
                    <a:solidFill>
                      <a:srgbClr val="081524"/>
                    </a:solidFill>
                  </p:grpSpPr>
                  <p:grpSp>
                    <p:nvGrpSpPr>
                      <p:cNvPr id="164" name="Group 163"/>
                      <p:cNvGrpSpPr/>
                      <p:nvPr/>
                    </p:nvGrpSpPr>
                    <p:grpSpPr>
                      <a:xfrm>
                        <a:off x="4844143" y="2232029"/>
                        <a:ext cx="1358861" cy="2907531"/>
                        <a:chOff x="4818736" y="1876041"/>
                        <a:chExt cx="1358861" cy="2907531"/>
                      </a:xfrm>
                      <a:grpFill/>
                    </p:grpSpPr>
                    <p:sp>
                      <p:nvSpPr>
                        <p:cNvPr id="166" name="Rounded Rectangle 165"/>
                        <p:cNvSpPr/>
                        <p:nvPr/>
                      </p:nvSpPr>
                      <p:spPr>
                        <a:xfrm rot="5400000">
                          <a:off x="4667556" y="3972568"/>
                          <a:ext cx="1372310" cy="249697"/>
                        </a:xfrm>
                        <a:prstGeom prst="roundRect">
                          <a:avLst>
                            <a:gd name="adj" fmla="val 47413"/>
                          </a:avLst>
                        </a:pr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ed Rectangle 166"/>
                        <p:cNvSpPr/>
                        <p:nvPr/>
                      </p:nvSpPr>
                      <p:spPr>
                        <a:xfrm rot="5400000">
                          <a:off x="4979423" y="3972568"/>
                          <a:ext cx="1372310" cy="249697"/>
                        </a:xfrm>
                        <a:prstGeom prst="roundRect">
                          <a:avLst>
                            <a:gd name="adj" fmla="val 47413"/>
                          </a:avLst>
                        </a:pr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8" name="Group 167"/>
                        <p:cNvGrpSpPr/>
                        <p:nvPr/>
                      </p:nvGrpSpPr>
                      <p:grpSpPr>
                        <a:xfrm>
                          <a:off x="4818736" y="2238026"/>
                          <a:ext cx="1358861" cy="1453875"/>
                          <a:chOff x="4847017" y="2964963"/>
                          <a:chExt cx="1358861" cy="1453875"/>
                        </a:xfrm>
                        <a:grpFill/>
                      </p:grpSpPr>
                      <p:sp>
                        <p:nvSpPr>
                          <p:cNvPr id="170" name="Triangle 17"/>
                          <p:cNvSpPr/>
                          <p:nvPr/>
                        </p:nvSpPr>
                        <p:spPr>
                          <a:xfrm>
                            <a:off x="5056567" y="2964963"/>
                            <a:ext cx="929609" cy="1453875"/>
                          </a:xfrm>
                          <a:custGeom>
                            <a:avLst/>
                            <a:gdLst>
                              <a:gd name="connsiteX0" fmla="*/ 0 w 990600"/>
                              <a:gd name="connsiteY0" fmla="*/ 1447800 h 1447800"/>
                              <a:gd name="connsiteX1" fmla="*/ 495300 w 990600"/>
                              <a:gd name="connsiteY1" fmla="*/ 0 h 1447800"/>
                              <a:gd name="connsiteX2" fmla="*/ 990600 w 990600"/>
                              <a:gd name="connsiteY2" fmla="*/ 1447800 h 1447800"/>
                              <a:gd name="connsiteX3" fmla="*/ 0 w 990600"/>
                              <a:gd name="connsiteY3" fmla="*/ 1447800 h 1447800"/>
                              <a:gd name="connsiteX0" fmla="*/ 28018 w 1018618"/>
                              <a:gd name="connsiteY0" fmla="*/ 1447800 h 1447800"/>
                              <a:gd name="connsiteX1" fmla="*/ 523318 w 1018618"/>
                              <a:gd name="connsiteY1" fmla="*/ 0 h 1447800"/>
                              <a:gd name="connsiteX2" fmla="*/ 1018618 w 1018618"/>
                              <a:gd name="connsiteY2" fmla="*/ 1447800 h 1447800"/>
                              <a:gd name="connsiteX3" fmla="*/ 28018 w 1018618"/>
                              <a:gd name="connsiteY3" fmla="*/ 1447800 h 1447800"/>
                              <a:gd name="connsiteX0" fmla="*/ 28018 w 1018618"/>
                              <a:gd name="connsiteY0" fmla="*/ 1447800 h 1586928"/>
                              <a:gd name="connsiteX1" fmla="*/ 523318 w 1018618"/>
                              <a:gd name="connsiteY1" fmla="*/ 0 h 1586928"/>
                              <a:gd name="connsiteX2" fmla="*/ 1018618 w 1018618"/>
                              <a:gd name="connsiteY2" fmla="*/ 1447800 h 1586928"/>
                              <a:gd name="connsiteX3" fmla="*/ 28018 w 1018618"/>
                              <a:gd name="connsiteY3" fmla="*/ 1447800 h 1586928"/>
                              <a:gd name="connsiteX0" fmla="*/ 28018 w 1018618"/>
                              <a:gd name="connsiteY0" fmla="*/ 1447800 h 1636337"/>
                              <a:gd name="connsiteX1" fmla="*/ 523318 w 1018618"/>
                              <a:gd name="connsiteY1" fmla="*/ 0 h 1636337"/>
                              <a:gd name="connsiteX2" fmla="*/ 1018618 w 1018618"/>
                              <a:gd name="connsiteY2" fmla="*/ 1447800 h 1636337"/>
                              <a:gd name="connsiteX3" fmla="*/ 28018 w 1018618"/>
                              <a:gd name="connsiteY3" fmla="*/ 1447800 h 1636337"/>
                              <a:gd name="connsiteX0" fmla="*/ 28018 w 1018618"/>
                              <a:gd name="connsiteY0" fmla="*/ 1447800 h 1596337"/>
                              <a:gd name="connsiteX1" fmla="*/ 523318 w 1018618"/>
                              <a:gd name="connsiteY1" fmla="*/ 0 h 1596337"/>
                              <a:gd name="connsiteX2" fmla="*/ 1018618 w 1018618"/>
                              <a:gd name="connsiteY2" fmla="*/ 1447800 h 1596337"/>
                              <a:gd name="connsiteX3" fmla="*/ 28018 w 1018618"/>
                              <a:gd name="connsiteY3" fmla="*/ 1447800 h 1596337"/>
                              <a:gd name="connsiteX0" fmla="*/ 28018 w 1035209"/>
                              <a:gd name="connsiteY0" fmla="*/ 1447800 h 1596337"/>
                              <a:gd name="connsiteX1" fmla="*/ 523318 w 1035209"/>
                              <a:gd name="connsiteY1" fmla="*/ 0 h 1596337"/>
                              <a:gd name="connsiteX2" fmla="*/ 1018618 w 1035209"/>
                              <a:gd name="connsiteY2" fmla="*/ 1447800 h 1596337"/>
                              <a:gd name="connsiteX3" fmla="*/ 28018 w 1035209"/>
                              <a:gd name="connsiteY3" fmla="*/ 1447800 h 1596337"/>
                              <a:gd name="connsiteX0" fmla="*/ 28018 w 1035209"/>
                              <a:gd name="connsiteY0" fmla="*/ 1464276 h 1612813"/>
                              <a:gd name="connsiteX1" fmla="*/ 523318 w 1035209"/>
                              <a:gd name="connsiteY1" fmla="*/ 0 h 1612813"/>
                              <a:gd name="connsiteX2" fmla="*/ 1018618 w 1035209"/>
                              <a:gd name="connsiteY2" fmla="*/ 1464276 h 1612813"/>
                              <a:gd name="connsiteX3" fmla="*/ 28018 w 1035209"/>
                              <a:gd name="connsiteY3" fmla="*/ 1464276 h 1612813"/>
                              <a:gd name="connsiteX0" fmla="*/ 28018 w 1052487"/>
                              <a:gd name="connsiteY0" fmla="*/ 1464276 h 1612813"/>
                              <a:gd name="connsiteX1" fmla="*/ 523318 w 1052487"/>
                              <a:gd name="connsiteY1" fmla="*/ 0 h 1612813"/>
                              <a:gd name="connsiteX2" fmla="*/ 1018618 w 1052487"/>
                              <a:gd name="connsiteY2" fmla="*/ 1464276 h 1612813"/>
                              <a:gd name="connsiteX3" fmla="*/ 28018 w 1052487"/>
                              <a:gd name="connsiteY3" fmla="*/ 1464276 h 1612813"/>
                              <a:gd name="connsiteX0" fmla="*/ 61889 w 1086358"/>
                              <a:gd name="connsiteY0" fmla="*/ 1464276 h 1612813"/>
                              <a:gd name="connsiteX1" fmla="*/ 557189 w 1086358"/>
                              <a:gd name="connsiteY1" fmla="*/ 0 h 1612813"/>
                              <a:gd name="connsiteX2" fmla="*/ 1052489 w 1086358"/>
                              <a:gd name="connsiteY2" fmla="*/ 1464276 h 1612813"/>
                              <a:gd name="connsiteX3" fmla="*/ 61889 w 1086358"/>
                              <a:gd name="connsiteY3" fmla="*/ 1464276 h 1612813"/>
                            </a:gdLst>
                            <a:ahLst/>
                            <a:cxnLst>
                              <a:cxn ang="0">
                                <a:pos x="connsiteX0" y="connsiteY0"/>
                              </a:cxn>
                              <a:cxn ang="0">
                                <a:pos x="connsiteX1" y="connsiteY1"/>
                              </a:cxn>
                              <a:cxn ang="0">
                                <a:pos x="connsiteX2" y="connsiteY2"/>
                              </a:cxn>
                              <a:cxn ang="0">
                                <a:pos x="connsiteX3" y="connsiteY3"/>
                              </a:cxn>
                            </a:cxnLst>
                            <a:rect l="l" t="t" r="r" b="b"/>
                            <a:pathLst>
                              <a:path w="1086358" h="1612813">
                                <a:moveTo>
                                  <a:pt x="61889" y="1464276"/>
                                </a:moveTo>
                                <a:cubicBezTo>
                                  <a:pt x="-86049" y="981676"/>
                                  <a:pt x="13149" y="474363"/>
                                  <a:pt x="557189" y="0"/>
                                </a:cubicBezTo>
                                <a:cubicBezTo>
                                  <a:pt x="1018851" y="433173"/>
                                  <a:pt x="1159238" y="907535"/>
                                  <a:pt x="1052489" y="1464276"/>
                                </a:cubicBezTo>
                                <a:cubicBezTo>
                                  <a:pt x="763478" y="1645508"/>
                                  <a:pt x="260283" y="1678460"/>
                                  <a:pt x="61889" y="1464276"/>
                                </a:cubicBezTo>
                                <a:close/>
                              </a:path>
                            </a:pathLst>
                          </a:cu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Block Arc 170"/>
                          <p:cNvSpPr/>
                          <p:nvPr/>
                        </p:nvSpPr>
                        <p:spPr>
                          <a:xfrm rot="15655732">
                            <a:off x="4765536" y="3239531"/>
                            <a:ext cx="1035632" cy="872669"/>
                          </a:xfrm>
                          <a:prstGeom prst="blockArc">
                            <a:avLst>
                              <a:gd name="adj1" fmla="val 10417565"/>
                              <a:gd name="adj2" fmla="val 954607"/>
                              <a:gd name="adj3" fmla="val 24153"/>
                            </a:avLst>
                          </a:pr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2" name="Block Arc 171"/>
                          <p:cNvSpPr/>
                          <p:nvPr/>
                        </p:nvSpPr>
                        <p:spPr>
                          <a:xfrm rot="5400000">
                            <a:off x="5251728" y="3239593"/>
                            <a:ext cx="1035632" cy="872669"/>
                          </a:xfrm>
                          <a:prstGeom prst="blockArc">
                            <a:avLst>
                              <a:gd name="adj1" fmla="val 10417565"/>
                              <a:gd name="adj2" fmla="val 954607"/>
                              <a:gd name="adj3" fmla="val 24153"/>
                            </a:avLst>
                          </a:pr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9" name="Oval 168"/>
                        <p:cNvSpPr/>
                        <p:nvPr/>
                      </p:nvSpPr>
                      <p:spPr>
                        <a:xfrm>
                          <a:off x="5153337" y="1876041"/>
                          <a:ext cx="630759" cy="651828"/>
                        </a:xfrm>
                        <a:prstGeom prst="ellipse">
                          <a:avLst/>
                        </a:prstGeom>
                        <a:solidFill>
                          <a:srgbClr val="173A64"/>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5" name="Straight Connector 164"/>
                      <p:cNvCxnSpPr/>
                      <p:nvPr/>
                    </p:nvCxnSpPr>
                    <p:spPr>
                      <a:xfrm flipV="1">
                        <a:off x="4876800" y="3885050"/>
                        <a:ext cx="0" cy="1220350"/>
                      </a:xfrm>
                      <a:prstGeom prst="line">
                        <a:avLst/>
                      </a:prstGeom>
                      <a:grpFill/>
                      <a:ln w="19050" cap="rnd">
                        <a:solidFill>
                          <a:srgbClr val="173A64"/>
                        </a:solidFill>
                      </a:ln>
                    </p:spPr>
                    <p:style>
                      <a:lnRef idx="1">
                        <a:schemeClr val="accent1"/>
                      </a:lnRef>
                      <a:fillRef idx="0">
                        <a:schemeClr val="accent1"/>
                      </a:fillRef>
                      <a:effectRef idx="0">
                        <a:schemeClr val="accent1"/>
                      </a:effectRef>
                      <a:fontRef idx="minor">
                        <a:schemeClr val="tx1"/>
                      </a:fontRef>
                    </p:style>
                  </p:cxnSp>
                </p:grpSp>
                <p:sp>
                  <p:nvSpPr>
                    <p:cNvPr id="163" name="Freeform 162"/>
                    <p:cNvSpPr/>
                    <p:nvPr/>
                  </p:nvSpPr>
                  <p:spPr>
                    <a:xfrm rot="21150048">
                      <a:off x="2669900" y="2769408"/>
                      <a:ext cx="72748" cy="95845"/>
                    </a:xfrm>
                    <a:custGeom>
                      <a:avLst/>
                      <a:gdLst>
                        <a:gd name="connsiteX0" fmla="*/ 0 w 193040"/>
                        <a:gd name="connsiteY0" fmla="*/ 166086 h 166086"/>
                        <a:gd name="connsiteX1" fmla="*/ 27093 w 193040"/>
                        <a:gd name="connsiteY1" fmla="*/ 37393 h 166086"/>
                        <a:gd name="connsiteX2" fmla="*/ 98213 w 193040"/>
                        <a:gd name="connsiteY2" fmla="*/ 139 h 166086"/>
                        <a:gd name="connsiteX3" fmla="*/ 193040 w 193040"/>
                        <a:gd name="connsiteY3" fmla="*/ 23846 h 166086"/>
                      </a:gdLst>
                      <a:ahLst/>
                      <a:cxnLst>
                        <a:cxn ang="0">
                          <a:pos x="connsiteX0" y="connsiteY0"/>
                        </a:cxn>
                        <a:cxn ang="0">
                          <a:pos x="connsiteX1" y="connsiteY1"/>
                        </a:cxn>
                        <a:cxn ang="0">
                          <a:pos x="connsiteX2" y="connsiteY2"/>
                        </a:cxn>
                        <a:cxn ang="0">
                          <a:pos x="connsiteX3" y="connsiteY3"/>
                        </a:cxn>
                      </a:cxnLst>
                      <a:rect l="l" t="t" r="r" b="b"/>
                      <a:pathLst>
                        <a:path w="193040" h="166086">
                          <a:moveTo>
                            <a:pt x="0" y="166086"/>
                          </a:moveTo>
                          <a:cubicBezTo>
                            <a:pt x="5362" y="115568"/>
                            <a:pt x="10724" y="65051"/>
                            <a:pt x="27093" y="37393"/>
                          </a:cubicBezTo>
                          <a:cubicBezTo>
                            <a:pt x="43462" y="9735"/>
                            <a:pt x="70555" y="2397"/>
                            <a:pt x="98213" y="139"/>
                          </a:cubicBezTo>
                          <a:cubicBezTo>
                            <a:pt x="125871" y="-2119"/>
                            <a:pt x="193040" y="23846"/>
                            <a:pt x="193040" y="23846"/>
                          </a:cubicBezTo>
                        </a:path>
                      </a:pathLst>
                    </a:custGeom>
                    <a:noFill/>
                    <a:ln w="19050">
                      <a:solidFill>
                        <a:srgbClr val="173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p:cNvGrpSpPr/>
                  <p:nvPr/>
                </p:nvGrpSpPr>
                <p:grpSpPr>
                  <a:xfrm>
                    <a:off x="5021732" y="2464769"/>
                    <a:ext cx="285470" cy="620583"/>
                    <a:chOff x="2667823" y="2478782"/>
                    <a:chExt cx="285470" cy="620583"/>
                  </a:xfrm>
                </p:grpSpPr>
                <p:grpSp>
                  <p:nvGrpSpPr>
                    <p:cNvPr id="174" name="Group 173"/>
                    <p:cNvGrpSpPr/>
                    <p:nvPr/>
                  </p:nvGrpSpPr>
                  <p:grpSpPr>
                    <a:xfrm>
                      <a:off x="2667823" y="2478782"/>
                      <a:ext cx="285470" cy="620583"/>
                      <a:chOff x="4844143" y="2232029"/>
                      <a:chExt cx="1358861" cy="2907531"/>
                    </a:xfrm>
                    <a:solidFill>
                      <a:srgbClr val="081524"/>
                    </a:solidFill>
                  </p:grpSpPr>
                  <p:grpSp>
                    <p:nvGrpSpPr>
                      <p:cNvPr id="176" name="Group 175"/>
                      <p:cNvGrpSpPr/>
                      <p:nvPr/>
                    </p:nvGrpSpPr>
                    <p:grpSpPr>
                      <a:xfrm>
                        <a:off x="4844143" y="2232029"/>
                        <a:ext cx="1358861" cy="2907531"/>
                        <a:chOff x="4818736" y="1876041"/>
                        <a:chExt cx="1358861" cy="2907531"/>
                      </a:xfrm>
                      <a:grpFill/>
                    </p:grpSpPr>
                    <p:sp>
                      <p:nvSpPr>
                        <p:cNvPr id="178" name="Rounded Rectangle 177"/>
                        <p:cNvSpPr/>
                        <p:nvPr/>
                      </p:nvSpPr>
                      <p:spPr>
                        <a:xfrm rot="5400000">
                          <a:off x="4667556" y="3972568"/>
                          <a:ext cx="1372310" cy="249697"/>
                        </a:xfrm>
                        <a:prstGeom prst="roundRect">
                          <a:avLst>
                            <a:gd name="adj" fmla="val 47413"/>
                          </a:avLst>
                        </a:pr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ounded Rectangle 178"/>
                        <p:cNvSpPr/>
                        <p:nvPr/>
                      </p:nvSpPr>
                      <p:spPr>
                        <a:xfrm rot="5400000">
                          <a:off x="4979423" y="3972568"/>
                          <a:ext cx="1372310" cy="249697"/>
                        </a:xfrm>
                        <a:prstGeom prst="roundRect">
                          <a:avLst>
                            <a:gd name="adj" fmla="val 47413"/>
                          </a:avLst>
                        </a:pr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p:cNvGrpSpPr/>
                        <p:nvPr/>
                      </p:nvGrpSpPr>
                      <p:grpSpPr>
                        <a:xfrm>
                          <a:off x="4818736" y="2238026"/>
                          <a:ext cx="1358861" cy="1453875"/>
                          <a:chOff x="4847017" y="2964963"/>
                          <a:chExt cx="1358861" cy="1453875"/>
                        </a:xfrm>
                        <a:grpFill/>
                      </p:grpSpPr>
                      <p:sp>
                        <p:nvSpPr>
                          <p:cNvPr id="182" name="Triangle 17"/>
                          <p:cNvSpPr/>
                          <p:nvPr/>
                        </p:nvSpPr>
                        <p:spPr>
                          <a:xfrm>
                            <a:off x="5056567" y="2964963"/>
                            <a:ext cx="929609" cy="1453875"/>
                          </a:xfrm>
                          <a:custGeom>
                            <a:avLst/>
                            <a:gdLst>
                              <a:gd name="connsiteX0" fmla="*/ 0 w 990600"/>
                              <a:gd name="connsiteY0" fmla="*/ 1447800 h 1447800"/>
                              <a:gd name="connsiteX1" fmla="*/ 495300 w 990600"/>
                              <a:gd name="connsiteY1" fmla="*/ 0 h 1447800"/>
                              <a:gd name="connsiteX2" fmla="*/ 990600 w 990600"/>
                              <a:gd name="connsiteY2" fmla="*/ 1447800 h 1447800"/>
                              <a:gd name="connsiteX3" fmla="*/ 0 w 990600"/>
                              <a:gd name="connsiteY3" fmla="*/ 1447800 h 1447800"/>
                              <a:gd name="connsiteX0" fmla="*/ 28018 w 1018618"/>
                              <a:gd name="connsiteY0" fmla="*/ 1447800 h 1447800"/>
                              <a:gd name="connsiteX1" fmla="*/ 523318 w 1018618"/>
                              <a:gd name="connsiteY1" fmla="*/ 0 h 1447800"/>
                              <a:gd name="connsiteX2" fmla="*/ 1018618 w 1018618"/>
                              <a:gd name="connsiteY2" fmla="*/ 1447800 h 1447800"/>
                              <a:gd name="connsiteX3" fmla="*/ 28018 w 1018618"/>
                              <a:gd name="connsiteY3" fmla="*/ 1447800 h 1447800"/>
                              <a:gd name="connsiteX0" fmla="*/ 28018 w 1018618"/>
                              <a:gd name="connsiteY0" fmla="*/ 1447800 h 1586928"/>
                              <a:gd name="connsiteX1" fmla="*/ 523318 w 1018618"/>
                              <a:gd name="connsiteY1" fmla="*/ 0 h 1586928"/>
                              <a:gd name="connsiteX2" fmla="*/ 1018618 w 1018618"/>
                              <a:gd name="connsiteY2" fmla="*/ 1447800 h 1586928"/>
                              <a:gd name="connsiteX3" fmla="*/ 28018 w 1018618"/>
                              <a:gd name="connsiteY3" fmla="*/ 1447800 h 1586928"/>
                              <a:gd name="connsiteX0" fmla="*/ 28018 w 1018618"/>
                              <a:gd name="connsiteY0" fmla="*/ 1447800 h 1636337"/>
                              <a:gd name="connsiteX1" fmla="*/ 523318 w 1018618"/>
                              <a:gd name="connsiteY1" fmla="*/ 0 h 1636337"/>
                              <a:gd name="connsiteX2" fmla="*/ 1018618 w 1018618"/>
                              <a:gd name="connsiteY2" fmla="*/ 1447800 h 1636337"/>
                              <a:gd name="connsiteX3" fmla="*/ 28018 w 1018618"/>
                              <a:gd name="connsiteY3" fmla="*/ 1447800 h 1636337"/>
                              <a:gd name="connsiteX0" fmla="*/ 28018 w 1018618"/>
                              <a:gd name="connsiteY0" fmla="*/ 1447800 h 1596337"/>
                              <a:gd name="connsiteX1" fmla="*/ 523318 w 1018618"/>
                              <a:gd name="connsiteY1" fmla="*/ 0 h 1596337"/>
                              <a:gd name="connsiteX2" fmla="*/ 1018618 w 1018618"/>
                              <a:gd name="connsiteY2" fmla="*/ 1447800 h 1596337"/>
                              <a:gd name="connsiteX3" fmla="*/ 28018 w 1018618"/>
                              <a:gd name="connsiteY3" fmla="*/ 1447800 h 1596337"/>
                              <a:gd name="connsiteX0" fmla="*/ 28018 w 1035209"/>
                              <a:gd name="connsiteY0" fmla="*/ 1447800 h 1596337"/>
                              <a:gd name="connsiteX1" fmla="*/ 523318 w 1035209"/>
                              <a:gd name="connsiteY1" fmla="*/ 0 h 1596337"/>
                              <a:gd name="connsiteX2" fmla="*/ 1018618 w 1035209"/>
                              <a:gd name="connsiteY2" fmla="*/ 1447800 h 1596337"/>
                              <a:gd name="connsiteX3" fmla="*/ 28018 w 1035209"/>
                              <a:gd name="connsiteY3" fmla="*/ 1447800 h 1596337"/>
                              <a:gd name="connsiteX0" fmla="*/ 28018 w 1035209"/>
                              <a:gd name="connsiteY0" fmla="*/ 1464276 h 1612813"/>
                              <a:gd name="connsiteX1" fmla="*/ 523318 w 1035209"/>
                              <a:gd name="connsiteY1" fmla="*/ 0 h 1612813"/>
                              <a:gd name="connsiteX2" fmla="*/ 1018618 w 1035209"/>
                              <a:gd name="connsiteY2" fmla="*/ 1464276 h 1612813"/>
                              <a:gd name="connsiteX3" fmla="*/ 28018 w 1035209"/>
                              <a:gd name="connsiteY3" fmla="*/ 1464276 h 1612813"/>
                              <a:gd name="connsiteX0" fmla="*/ 28018 w 1052487"/>
                              <a:gd name="connsiteY0" fmla="*/ 1464276 h 1612813"/>
                              <a:gd name="connsiteX1" fmla="*/ 523318 w 1052487"/>
                              <a:gd name="connsiteY1" fmla="*/ 0 h 1612813"/>
                              <a:gd name="connsiteX2" fmla="*/ 1018618 w 1052487"/>
                              <a:gd name="connsiteY2" fmla="*/ 1464276 h 1612813"/>
                              <a:gd name="connsiteX3" fmla="*/ 28018 w 1052487"/>
                              <a:gd name="connsiteY3" fmla="*/ 1464276 h 1612813"/>
                              <a:gd name="connsiteX0" fmla="*/ 61889 w 1086358"/>
                              <a:gd name="connsiteY0" fmla="*/ 1464276 h 1612813"/>
                              <a:gd name="connsiteX1" fmla="*/ 557189 w 1086358"/>
                              <a:gd name="connsiteY1" fmla="*/ 0 h 1612813"/>
                              <a:gd name="connsiteX2" fmla="*/ 1052489 w 1086358"/>
                              <a:gd name="connsiteY2" fmla="*/ 1464276 h 1612813"/>
                              <a:gd name="connsiteX3" fmla="*/ 61889 w 1086358"/>
                              <a:gd name="connsiteY3" fmla="*/ 1464276 h 1612813"/>
                            </a:gdLst>
                            <a:ahLst/>
                            <a:cxnLst>
                              <a:cxn ang="0">
                                <a:pos x="connsiteX0" y="connsiteY0"/>
                              </a:cxn>
                              <a:cxn ang="0">
                                <a:pos x="connsiteX1" y="connsiteY1"/>
                              </a:cxn>
                              <a:cxn ang="0">
                                <a:pos x="connsiteX2" y="connsiteY2"/>
                              </a:cxn>
                              <a:cxn ang="0">
                                <a:pos x="connsiteX3" y="connsiteY3"/>
                              </a:cxn>
                            </a:cxnLst>
                            <a:rect l="l" t="t" r="r" b="b"/>
                            <a:pathLst>
                              <a:path w="1086358" h="1612813">
                                <a:moveTo>
                                  <a:pt x="61889" y="1464276"/>
                                </a:moveTo>
                                <a:cubicBezTo>
                                  <a:pt x="-86049" y="981676"/>
                                  <a:pt x="13149" y="474363"/>
                                  <a:pt x="557189" y="0"/>
                                </a:cubicBezTo>
                                <a:cubicBezTo>
                                  <a:pt x="1018851" y="433173"/>
                                  <a:pt x="1159238" y="907535"/>
                                  <a:pt x="1052489" y="1464276"/>
                                </a:cubicBezTo>
                                <a:cubicBezTo>
                                  <a:pt x="763478" y="1645508"/>
                                  <a:pt x="260283" y="1678460"/>
                                  <a:pt x="61889" y="1464276"/>
                                </a:cubicBezTo>
                                <a:close/>
                              </a:path>
                            </a:pathLst>
                          </a:cu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Block Arc 182"/>
                          <p:cNvSpPr/>
                          <p:nvPr/>
                        </p:nvSpPr>
                        <p:spPr>
                          <a:xfrm rot="15655732">
                            <a:off x="4765536" y="3239531"/>
                            <a:ext cx="1035632" cy="872669"/>
                          </a:xfrm>
                          <a:prstGeom prst="blockArc">
                            <a:avLst>
                              <a:gd name="adj1" fmla="val 10417565"/>
                              <a:gd name="adj2" fmla="val 954607"/>
                              <a:gd name="adj3" fmla="val 24153"/>
                            </a:avLst>
                          </a:pr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4" name="Block Arc 183"/>
                          <p:cNvSpPr/>
                          <p:nvPr/>
                        </p:nvSpPr>
                        <p:spPr>
                          <a:xfrm rot="5400000">
                            <a:off x="5251728" y="3239593"/>
                            <a:ext cx="1035632" cy="872669"/>
                          </a:xfrm>
                          <a:prstGeom prst="blockArc">
                            <a:avLst>
                              <a:gd name="adj1" fmla="val 10417565"/>
                              <a:gd name="adj2" fmla="val 954607"/>
                              <a:gd name="adj3" fmla="val 24153"/>
                            </a:avLst>
                          </a:pr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81" name="Oval 180"/>
                        <p:cNvSpPr/>
                        <p:nvPr/>
                      </p:nvSpPr>
                      <p:spPr>
                        <a:xfrm>
                          <a:off x="5153337" y="1876041"/>
                          <a:ext cx="630759" cy="651828"/>
                        </a:xfrm>
                        <a:prstGeom prst="ellipse">
                          <a:avLst/>
                        </a:prstGeom>
                        <a:solidFill>
                          <a:srgbClr val="173A64"/>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7" name="Straight Connector 176"/>
                      <p:cNvCxnSpPr/>
                      <p:nvPr/>
                    </p:nvCxnSpPr>
                    <p:spPr>
                      <a:xfrm flipV="1">
                        <a:off x="4876800" y="3885050"/>
                        <a:ext cx="0" cy="1220350"/>
                      </a:xfrm>
                      <a:prstGeom prst="line">
                        <a:avLst/>
                      </a:prstGeom>
                      <a:grpFill/>
                      <a:ln w="19050" cap="rnd">
                        <a:solidFill>
                          <a:srgbClr val="173A64"/>
                        </a:solidFill>
                      </a:ln>
                    </p:spPr>
                    <p:style>
                      <a:lnRef idx="1">
                        <a:schemeClr val="accent1"/>
                      </a:lnRef>
                      <a:fillRef idx="0">
                        <a:schemeClr val="accent1"/>
                      </a:fillRef>
                      <a:effectRef idx="0">
                        <a:schemeClr val="accent1"/>
                      </a:effectRef>
                      <a:fontRef idx="minor">
                        <a:schemeClr val="tx1"/>
                      </a:fontRef>
                    </p:style>
                  </p:cxnSp>
                </p:grpSp>
                <p:sp>
                  <p:nvSpPr>
                    <p:cNvPr id="175" name="Freeform 174"/>
                    <p:cNvSpPr/>
                    <p:nvPr/>
                  </p:nvSpPr>
                  <p:spPr>
                    <a:xfrm rot="21150048">
                      <a:off x="2669900" y="2769408"/>
                      <a:ext cx="72748" cy="95845"/>
                    </a:xfrm>
                    <a:custGeom>
                      <a:avLst/>
                      <a:gdLst>
                        <a:gd name="connsiteX0" fmla="*/ 0 w 193040"/>
                        <a:gd name="connsiteY0" fmla="*/ 166086 h 166086"/>
                        <a:gd name="connsiteX1" fmla="*/ 27093 w 193040"/>
                        <a:gd name="connsiteY1" fmla="*/ 37393 h 166086"/>
                        <a:gd name="connsiteX2" fmla="*/ 98213 w 193040"/>
                        <a:gd name="connsiteY2" fmla="*/ 139 h 166086"/>
                        <a:gd name="connsiteX3" fmla="*/ 193040 w 193040"/>
                        <a:gd name="connsiteY3" fmla="*/ 23846 h 166086"/>
                      </a:gdLst>
                      <a:ahLst/>
                      <a:cxnLst>
                        <a:cxn ang="0">
                          <a:pos x="connsiteX0" y="connsiteY0"/>
                        </a:cxn>
                        <a:cxn ang="0">
                          <a:pos x="connsiteX1" y="connsiteY1"/>
                        </a:cxn>
                        <a:cxn ang="0">
                          <a:pos x="connsiteX2" y="connsiteY2"/>
                        </a:cxn>
                        <a:cxn ang="0">
                          <a:pos x="connsiteX3" y="connsiteY3"/>
                        </a:cxn>
                      </a:cxnLst>
                      <a:rect l="l" t="t" r="r" b="b"/>
                      <a:pathLst>
                        <a:path w="193040" h="166086">
                          <a:moveTo>
                            <a:pt x="0" y="166086"/>
                          </a:moveTo>
                          <a:cubicBezTo>
                            <a:pt x="5362" y="115568"/>
                            <a:pt x="10724" y="65051"/>
                            <a:pt x="27093" y="37393"/>
                          </a:cubicBezTo>
                          <a:cubicBezTo>
                            <a:pt x="43462" y="9735"/>
                            <a:pt x="70555" y="2397"/>
                            <a:pt x="98213" y="139"/>
                          </a:cubicBezTo>
                          <a:cubicBezTo>
                            <a:pt x="125871" y="-2119"/>
                            <a:pt x="193040" y="23846"/>
                            <a:pt x="193040" y="23846"/>
                          </a:cubicBezTo>
                        </a:path>
                      </a:pathLst>
                    </a:custGeom>
                    <a:noFill/>
                    <a:ln w="19050">
                      <a:solidFill>
                        <a:srgbClr val="173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184"/>
                  <p:cNvGrpSpPr/>
                  <p:nvPr/>
                </p:nvGrpSpPr>
                <p:grpSpPr>
                  <a:xfrm>
                    <a:off x="5357982" y="2464769"/>
                    <a:ext cx="285470" cy="620583"/>
                    <a:chOff x="2667823" y="2478782"/>
                    <a:chExt cx="285470" cy="620583"/>
                  </a:xfrm>
                </p:grpSpPr>
                <p:grpSp>
                  <p:nvGrpSpPr>
                    <p:cNvPr id="186" name="Group 185"/>
                    <p:cNvGrpSpPr/>
                    <p:nvPr/>
                  </p:nvGrpSpPr>
                  <p:grpSpPr>
                    <a:xfrm>
                      <a:off x="2667823" y="2478782"/>
                      <a:ext cx="285470" cy="620583"/>
                      <a:chOff x="4844143" y="2232029"/>
                      <a:chExt cx="1358861" cy="2907531"/>
                    </a:xfrm>
                    <a:solidFill>
                      <a:srgbClr val="081524"/>
                    </a:solidFill>
                  </p:grpSpPr>
                  <p:grpSp>
                    <p:nvGrpSpPr>
                      <p:cNvPr id="188" name="Group 187"/>
                      <p:cNvGrpSpPr/>
                      <p:nvPr/>
                    </p:nvGrpSpPr>
                    <p:grpSpPr>
                      <a:xfrm>
                        <a:off x="4844143" y="2232029"/>
                        <a:ext cx="1358861" cy="2907531"/>
                        <a:chOff x="4818736" y="1876041"/>
                        <a:chExt cx="1358861" cy="2907531"/>
                      </a:xfrm>
                      <a:grpFill/>
                    </p:grpSpPr>
                    <p:sp>
                      <p:nvSpPr>
                        <p:cNvPr id="190" name="Rounded Rectangle 189"/>
                        <p:cNvSpPr/>
                        <p:nvPr/>
                      </p:nvSpPr>
                      <p:spPr>
                        <a:xfrm rot="5400000">
                          <a:off x="4667556" y="3972568"/>
                          <a:ext cx="1372310" cy="249697"/>
                        </a:xfrm>
                        <a:prstGeom prst="roundRect">
                          <a:avLst>
                            <a:gd name="adj" fmla="val 47413"/>
                          </a:avLst>
                        </a:pr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ounded Rectangle 190"/>
                        <p:cNvSpPr/>
                        <p:nvPr/>
                      </p:nvSpPr>
                      <p:spPr>
                        <a:xfrm rot="5400000">
                          <a:off x="4979423" y="3972568"/>
                          <a:ext cx="1372310" cy="249697"/>
                        </a:xfrm>
                        <a:prstGeom prst="roundRect">
                          <a:avLst>
                            <a:gd name="adj" fmla="val 47413"/>
                          </a:avLst>
                        </a:pr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2" name="Group 191"/>
                        <p:cNvGrpSpPr/>
                        <p:nvPr/>
                      </p:nvGrpSpPr>
                      <p:grpSpPr>
                        <a:xfrm>
                          <a:off x="4818736" y="2238026"/>
                          <a:ext cx="1358861" cy="1453875"/>
                          <a:chOff x="4847017" y="2964963"/>
                          <a:chExt cx="1358861" cy="1453875"/>
                        </a:xfrm>
                        <a:grpFill/>
                      </p:grpSpPr>
                      <p:sp>
                        <p:nvSpPr>
                          <p:cNvPr id="194" name="Triangle 17"/>
                          <p:cNvSpPr/>
                          <p:nvPr/>
                        </p:nvSpPr>
                        <p:spPr>
                          <a:xfrm>
                            <a:off x="5056567" y="2964963"/>
                            <a:ext cx="929609" cy="1453875"/>
                          </a:xfrm>
                          <a:custGeom>
                            <a:avLst/>
                            <a:gdLst>
                              <a:gd name="connsiteX0" fmla="*/ 0 w 990600"/>
                              <a:gd name="connsiteY0" fmla="*/ 1447800 h 1447800"/>
                              <a:gd name="connsiteX1" fmla="*/ 495300 w 990600"/>
                              <a:gd name="connsiteY1" fmla="*/ 0 h 1447800"/>
                              <a:gd name="connsiteX2" fmla="*/ 990600 w 990600"/>
                              <a:gd name="connsiteY2" fmla="*/ 1447800 h 1447800"/>
                              <a:gd name="connsiteX3" fmla="*/ 0 w 990600"/>
                              <a:gd name="connsiteY3" fmla="*/ 1447800 h 1447800"/>
                              <a:gd name="connsiteX0" fmla="*/ 28018 w 1018618"/>
                              <a:gd name="connsiteY0" fmla="*/ 1447800 h 1447800"/>
                              <a:gd name="connsiteX1" fmla="*/ 523318 w 1018618"/>
                              <a:gd name="connsiteY1" fmla="*/ 0 h 1447800"/>
                              <a:gd name="connsiteX2" fmla="*/ 1018618 w 1018618"/>
                              <a:gd name="connsiteY2" fmla="*/ 1447800 h 1447800"/>
                              <a:gd name="connsiteX3" fmla="*/ 28018 w 1018618"/>
                              <a:gd name="connsiteY3" fmla="*/ 1447800 h 1447800"/>
                              <a:gd name="connsiteX0" fmla="*/ 28018 w 1018618"/>
                              <a:gd name="connsiteY0" fmla="*/ 1447800 h 1586928"/>
                              <a:gd name="connsiteX1" fmla="*/ 523318 w 1018618"/>
                              <a:gd name="connsiteY1" fmla="*/ 0 h 1586928"/>
                              <a:gd name="connsiteX2" fmla="*/ 1018618 w 1018618"/>
                              <a:gd name="connsiteY2" fmla="*/ 1447800 h 1586928"/>
                              <a:gd name="connsiteX3" fmla="*/ 28018 w 1018618"/>
                              <a:gd name="connsiteY3" fmla="*/ 1447800 h 1586928"/>
                              <a:gd name="connsiteX0" fmla="*/ 28018 w 1018618"/>
                              <a:gd name="connsiteY0" fmla="*/ 1447800 h 1636337"/>
                              <a:gd name="connsiteX1" fmla="*/ 523318 w 1018618"/>
                              <a:gd name="connsiteY1" fmla="*/ 0 h 1636337"/>
                              <a:gd name="connsiteX2" fmla="*/ 1018618 w 1018618"/>
                              <a:gd name="connsiteY2" fmla="*/ 1447800 h 1636337"/>
                              <a:gd name="connsiteX3" fmla="*/ 28018 w 1018618"/>
                              <a:gd name="connsiteY3" fmla="*/ 1447800 h 1636337"/>
                              <a:gd name="connsiteX0" fmla="*/ 28018 w 1018618"/>
                              <a:gd name="connsiteY0" fmla="*/ 1447800 h 1596337"/>
                              <a:gd name="connsiteX1" fmla="*/ 523318 w 1018618"/>
                              <a:gd name="connsiteY1" fmla="*/ 0 h 1596337"/>
                              <a:gd name="connsiteX2" fmla="*/ 1018618 w 1018618"/>
                              <a:gd name="connsiteY2" fmla="*/ 1447800 h 1596337"/>
                              <a:gd name="connsiteX3" fmla="*/ 28018 w 1018618"/>
                              <a:gd name="connsiteY3" fmla="*/ 1447800 h 1596337"/>
                              <a:gd name="connsiteX0" fmla="*/ 28018 w 1035209"/>
                              <a:gd name="connsiteY0" fmla="*/ 1447800 h 1596337"/>
                              <a:gd name="connsiteX1" fmla="*/ 523318 w 1035209"/>
                              <a:gd name="connsiteY1" fmla="*/ 0 h 1596337"/>
                              <a:gd name="connsiteX2" fmla="*/ 1018618 w 1035209"/>
                              <a:gd name="connsiteY2" fmla="*/ 1447800 h 1596337"/>
                              <a:gd name="connsiteX3" fmla="*/ 28018 w 1035209"/>
                              <a:gd name="connsiteY3" fmla="*/ 1447800 h 1596337"/>
                              <a:gd name="connsiteX0" fmla="*/ 28018 w 1035209"/>
                              <a:gd name="connsiteY0" fmla="*/ 1464276 h 1612813"/>
                              <a:gd name="connsiteX1" fmla="*/ 523318 w 1035209"/>
                              <a:gd name="connsiteY1" fmla="*/ 0 h 1612813"/>
                              <a:gd name="connsiteX2" fmla="*/ 1018618 w 1035209"/>
                              <a:gd name="connsiteY2" fmla="*/ 1464276 h 1612813"/>
                              <a:gd name="connsiteX3" fmla="*/ 28018 w 1035209"/>
                              <a:gd name="connsiteY3" fmla="*/ 1464276 h 1612813"/>
                              <a:gd name="connsiteX0" fmla="*/ 28018 w 1052487"/>
                              <a:gd name="connsiteY0" fmla="*/ 1464276 h 1612813"/>
                              <a:gd name="connsiteX1" fmla="*/ 523318 w 1052487"/>
                              <a:gd name="connsiteY1" fmla="*/ 0 h 1612813"/>
                              <a:gd name="connsiteX2" fmla="*/ 1018618 w 1052487"/>
                              <a:gd name="connsiteY2" fmla="*/ 1464276 h 1612813"/>
                              <a:gd name="connsiteX3" fmla="*/ 28018 w 1052487"/>
                              <a:gd name="connsiteY3" fmla="*/ 1464276 h 1612813"/>
                              <a:gd name="connsiteX0" fmla="*/ 61889 w 1086358"/>
                              <a:gd name="connsiteY0" fmla="*/ 1464276 h 1612813"/>
                              <a:gd name="connsiteX1" fmla="*/ 557189 w 1086358"/>
                              <a:gd name="connsiteY1" fmla="*/ 0 h 1612813"/>
                              <a:gd name="connsiteX2" fmla="*/ 1052489 w 1086358"/>
                              <a:gd name="connsiteY2" fmla="*/ 1464276 h 1612813"/>
                              <a:gd name="connsiteX3" fmla="*/ 61889 w 1086358"/>
                              <a:gd name="connsiteY3" fmla="*/ 1464276 h 1612813"/>
                            </a:gdLst>
                            <a:ahLst/>
                            <a:cxnLst>
                              <a:cxn ang="0">
                                <a:pos x="connsiteX0" y="connsiteY0"/>
                              </a:cxn>
                              <a:cxn ang="0">
                                <a:pos x="connsiteX1" y="connsiteY1"/>
                              </a:cxn>
                              <a:cxn ang="0">
                                <a:pos x="connsiteX2" y="connsiteY2"/>
                              </a:cxn>
                              <a:cxn ang="0">
                                <a:pos x="connsiteX3" y="connsiteY3"/>
                              </a:cxn>
                            </a:cxnLst>
                            <a:rect l="l" t="t" r="r" b="b"/>
                            <a:pathLst>
                              <a:path w="1086358" h="1612813">
                                <a:moveTo>
                                  <a:pt x="61889" y="1464276"/>
                                </a:moveTo>
                                <a:cubicBezTo>
                                  <a:pt x="-86049" y="981676"/>
                                  <a:pt x="13149" y="474363"/>
                                  <a:pt x="557189" y="0"/>
                                </a:cubicBezTo>
                                <a:cubicBezTo>
                                  <a:pt x="1018851" y="433173"/>
                                  <a:pt x="1159238" y="907535"/>
                                  <a:pt x="1052489" y="1464276"/>
                                </a:cubicBezTo>
                                <a:cubicBezTo>
                                  <a:pt x="763478" y="1645508"/>
                                  <a:pt x="260283" y="1678460"/>
                                  <a:pt x="61889" y="1464276"/>
                                </a:cubicBezTo>
                                <a:close/>
                              </a:path>
                            </a:pathLst>
                          </a:cu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Block Arc 194"/>
                          <p:cNvSpPr/>
                          <p:nvPr/>
                        </p:nvSpPr>
                        <p:spPr>
                          <a:xfrm rot="15655732">
                            <a:off x="4765536" y="3239531"/>
                            <a:ext cx="1035632" cy="872669"/>
                          </a:xfrm>
                          <a:prstGeom prst="blockArc">
                            <a:avLst>
                              <a:gd name="adj1" fmla="val 10417565"/>
                              <a:gd name="adj2" fmla="val 954607"/>
                              <a:gd name="adj3" fmla="val 24153"/>
                            </a:avLst>
                          </a:pr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6" name="Block Arc 195"/>
                          <p:cNvSpPr/>
                          <p:nvPr/>
                        </p:nvSpPr>
                        <p:spPr>
                          <a:xfrm rot="5400000">
                            <a:off x="5251728" y="3239593"/>
                            <a:ext cx="1035632" cy="872669"/>
                          </a:xfrm>
                          <a:prstGeom prst="blockArc">
                            <a:avLst>
                              <a:gd name="adj1" fmla="val 10417565"/>
                              <a:gd name="adj2" fmla="val 954607"/>
                              <a:gd name="adj3" fmla="val 24153"/>
                            </a:avLst>
                          </a:pr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93" name="Oval 192"/>
                        <p:cNvSpPr/>
                        <p:nvPr/>
                      </p:nvSpPr>
                      <p:spPr>
                        <a:xfrm>
                          <a:off x="5153337" y="1876041"/>
                          <a:ext cx="630759" cy="651828"/>
                        </a:xfrm>
                        <a:prstGeom prst="ellipse">
                          <a:avLst/>
                        </a:prstGeom>
                        <a:solidFill>
                          <a:srgbClr val="173A64"/>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89" name="Straight Connector 188"/>
                      <p:cNvCxnSpPr/>
                      <p:nvPr/>
                    </p:nvCxnSpPr>
                    <p:spPr>
                      <a:xfrm flipV="1">
                        <a:off x="4876800" y="3885050"/>
                        <a:ext cx="0" cy="1220350"/>
                      </a:xfrm>
                      <a:prstGeom prst="line">
                        <a:avLst/>
                      </a:prstGeom>
                      <a:grpFill/>
                      <a:ln w="19050" cap="rnd">
                        <a:solidFill>
                          <a:srgbClr val="173A64"/>
                        </a:solidFill>
                      </a:ln>
                    </p:spPr>
                    <p:style>
                      <a:lnRef idx="1">
                        <a:schemeClr val="accent1"/>
                      </a:lnRef>
                      <a:fillRef idx="0">
                        <a:schemeClr val="accent1"/>
                      </a:fillRef>
                      <a:effectRef idx="0">
                        <a:schemeClr val="accent1"/>
                      </a:effectRef>
                      <a:fontRef idx="minor">
                        <a:schemeClr val="tx1"/>
                      </a:fontRef>
                    </p:style>
                  </p:cxnSp>
                </p:grpSp>
                <p:sp>
                  <p:nvSpPr>
                    <p:cNvPr id="187" name="Freeform 186"/>
                    <p:cNvSpPr/>
                    <p:nvPr/>
                  </p:nvSpPr>
                  <p:spPr>
                    <a:xfrm rot="21150048">
                      <a:off x="2669900" y="2769408"/>
                      <a:ext cx="72748" cy="95845"/>
                    </a:xfrm>
                    <a:custGeom>
                      <a:avLst/>
                      <a:gdLst>
                        <a:gd name="connsiteX0" fmla="*/ 0 w 193040"/>
                        <a:gd name="connsiteY0" fmla="*/ 166086 h 166086"/>
                        <a:gd name="connsiteX1" fmla="*/ 27093 w 193040"/>
                        <a:gd name="connsiteY1" fmla="*/ 37393 h 166086"/>
                        <a:gd name="connsiteX2" fmla="*/ 98213 w 193040"/>
                        <a:gd name="connsiteY2" fmla="*/ 139 h 166086"/>
                        <a:gd name="connsiteX3" fmla="*/ 193040 w 193040"/>
                        <a:gd name="connsiteY3" fmla="*/ 23846 h 166086"/>
                      </a:gdLst>
                      <a:ahLst/>
                      <a:cxnLst>
                        <a:cxn ang="0">
                          <a:pos x="connsiteX0" y="connsiteY0"/>
                        </a:cxn>
                        <a:cxn ang="0">
                          <a:pos x="connsiteX1" y="connsiteY1"/>
                        </a:cxn>
                        <a:cxn ang="0">
                          <a:pos x="connsiteX2" y="connsiteY2"/>
                        </a:cxn>
                        <a:cxn ang="0">
                          <a:pos x="connsiteX3" y="connsiteY3"/>
                        </a:cxn>
                      </a:cxnLst>
                      <a:rect l="l" t="t" r="r" b="b"/>
                      <a:pathLst>
                        <a:path w="193040" h="166086">
                          <a:moveTo>
                            <a:pt x="0" y="166086"/>
                          </a:moveTo>
                          <a:cubicBezTo>
                            <a:pt x="5362" y="115568"/>
                            <a:pt x="10724" y="65051"/>
                            <a:pt x="27093" y="37393"/>
                          </a:cubicBezTo>
                          <a:cubicBezTo>
                            <a:pt x="43462" y="9735"/>
                            <a:pt x="70555" y="2397"/>
                            <a:pt x="98213" y="139"/>
                          </a:cubicBezTo>
                          <a:cubicBezTo>
                            <a:pt x="125871" y="-2119"/>
                            <a:pt x="193040" y="23846"/>
                            <a:pt x="193040" y="23846"/>
                          </a:cubicBezTo>
                        </a:path>
                      </a:pathLst>
                    </a:custGeom>
                    <a:noFill/>
                    <a:ln w="19050">
                      <a:solidFill>
                        <a:srgbClr val="173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p:cNvGrpSpPr/>
                  <p:nvPr/>
                </p:nvGrpSpPr>
                <p:grpSpPr>
                  <a:xfrm>
                    <a:off x="5694228" y="2464769"/>
                    <a:ext cx="285470" cy="620583"/>
                    <a:chOff x="2667823" y="2478782"/>
                    <a:chExt cx="285470" cy="620583"/>
                  </a:xfrm>
                </p:grpSpPr>
                <p:grpSp>
                  <p:nvGrpSpPr>
                    <p:cNvPr id="198" name="Group 197"/>
                    <p:cNvGrpSpPr/>
                    <p:nvPr/>
                  </p:nvGrpSpPr>
                  <p:grpSpPr>
                    <a:xfrm>
                      <a:off x="2667823" y="2478782"/>
                      <a:ext cx="285470" cy="620583"/>
                      <a:chOff x="4844143" y="2232029"/>
                      <a:chExt cx="1358861" cy="2907531"/>
                    </a:xfrm>
                    <a:solidFill>
                      <a:srgbClr val="081524"/>
                    </a:solidFill>
                  </p:grpSpPr>
                  <p:grpSp>
                    <p:nvGrpSpPr>
                      <p:cNvPr id="200" name="Group 199"/>
                      <p:cNvGrpSpPr/>
                      <p:nvPr/>
                    </p:nvGrpSpPr>
                    <p:grpSpPr>
                      <a:xfrm>
                        <a:off x="4844143" y="2232029"/>
                        <a:ext cx="1358861" cy="2907531"/>
                        <a:chOff x="4818736" y="1876041"/>
                        <a:chExt cx="1358861" cy="2907531"/>
                      </a:xfrm>
                      <a:grpFill/>
                    </p:grpSpPr>
                    <p:sp>
                      <p:nvSpPr>
                        <p:cNvPr id="202" name="Rounded Rectangle 201"/>
                        <p:cNvSpPr/>
                        <p:nvPr/>
                      </p:nvSpPr>
                      <p:spPr>
                        <a:xfrm rot="5400000">
                          <a:off x="4667556" y="3972568"/>
                          <a:ext cx="1372310" cy="249697"/>
                        </a:xfrm>
                        <a:prstGeom prst="roundRect">
                          <a:avLst>
                            <a:gd name="adj" fmla="val 47413"/>
                          </a:avLst>
                        </a:pr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ounded Rectangle 202"/>
                        <p:cNvSpPr/>
                        <p:nvPr/>
                      </p:nvSpPr>
                      <p:spPr>
                        <a:xfrm rot="5400000">
                          <a:off x="4979423" y="3972568"/>
                          <a:ext cx="1372310" cy="249697"/>
                        </a:xfrm>
                        <a:prstGeom prst="roundRect">
                          <a:avLst>
                            <a:gd name="adj" fmla="val 47413"/>
                          </a:avLst>
                        </a:pr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4" name="Group 203"/>
                        <p:cNvGrpSpPr/>
                        <p:nvPr/>
                      </p:nvGrpSpPr>
                      <p:grpSpPr>
                        <a:xfrm>
                          <a:off x="4818736" y="2238026"/>
                          <a:ext cx="1358861" cy="1453875"/>
                          <a:chOff x="4847017" y="2964963"/>
                          <a:chExt cx="1358861" cy="1453875"/>
                        </a:xfrm>
                        <a:grpFill/>
                      </p:grpSpPr>
                      <p:sp>
                        <p:nvSpPr>
                          <p:cNvPr id="206" name="Triangle 17"/>
                          <p:cNvSpPr/>
                          <p:nvPr/>
                        </p:nvSpPr>
                        <p:spPr>
                          <a:xfrm>
                            <a:off x="5056567" y="2964963"/>
                            <a:ext cx="929609" cy="1453875"/>
                          </a:xfrm>
                          <a:custGeom>
                            <a:avLst/>
                            <a:gdLst>
                              <a:gd name="connsiteX0" fmla="*/ 0 w 990600"/>
                              <a:gd name="connsiteY0" fmla="*/ 1447800 h 1447800"/>
                              <a:gd name="connsiteX1" fmla="*/ 495300 w 990600"/>
                              <a:gd name="connsiteY1" fmla="*/ 0 h 1447800"/>
                              <a:gd name="connsiteX2" fmla="*/ 990600 w 990600"/>
                              <a:gd name="connsiteY2" fmla="*/ 1447800 h 1447800"/>
                              <a:gd name="connsiteX3" fmla="*/ 0 w 990600"/>
                              <a:gd name="connsiteY3" fmla="*/ 1447800 h 1447800"/>
                              <a:gd name="connsiteX0" fmla="*/ 28018 w 1018618"/>
                              <a:gd name="connsiteY0" fmla="*/ 1447800 h 1447800"/>
                              <a:gd name="connsiteX1" fmla="*/ 523318 w 1018618"/>
                              <a:gd name="connsiteY1" fmla="*/ 0 h 1447800"/>
                              <a:gd name="connsiteX2" fmla="*/ 1018618 w 1018618"/>
                              <a:gd name="connsiteY2" fmla="*/ 1447800 h 1447800"/>
                              <a:gd name="connsiteX3" fmla="*/ 28018 w 1018618"/>
                              <a:gd name="connsiteY3" fmla="*/ 1447800 h 1447800"/>
                              <a:gd name="connsiteX0" fmla="*/ 28018 w 1018618"/>
                              <a:gd name="connsiteY0" fmla="*/ 1447800 h 1586928"/>
                              <a:gd name="connsiteX1" fmla="*/ 523318 w 1018618"/>
                              <a:gd name="connsiteY1" fmla="*/ 0 h 1586928"/>
                              <a:gd name="connsiteX2" fmla="*/ 1018618 w 1018618"/>
                              <a:gd name="connsiteY2" fmla="*/ 1447800 h 1586928"/>
                              <a:gd name="connsiteX3" fmla="*/ 28018 w 1018618"/>
                              <a:gd name="connsiteY3" fmla="*/ 1447800 h 1586928"/>
                              <a:gd name="connsiteX0" fmla="*/ 28018 w 1018618"/>
                              <a:gd name="connsiteY0" fmla="*/ 1447800 h 1636337"/>
                              <a:gd name="connsiteX1" fmla="*/ 523318 w 1018618"/>
                              <a:gd name="connsiteY1" fmla="*/ 0 h 1636337"/>
                              <a:gd name="connsiteX2" fmla="*/ 1018618 w 1018618"/>
                              <a:gd name="connsiteY2" fmla="*/ 1447800 h 1636337"/>
                              <a:gd name="connsiteX3" fmla="*/ 28018 w 1018618"/>
                              <a:gd name="connsiteY3" fmla="*/ 1447800 h 1636337"/>
                              <a:gd name="connsiteX0" fmla="*/ 28018 w 1018618"/>
                              <a:gd name="connsiteY0" fmla="*/ 1447800 h 1596337"/>
                              <a:gd name="connsiteX1" fmla="*/ 523318 w 1018618"/>
                              <a:gd name="connsiteY1" fmla="*/ 0 h 1596337"/>
                              <a:gd name="connsiteX2" fmla="*/ 1018618 w 1018618"/>
                              <a:gd name="connsiteY2" fmla="*/ 1447800 h 1596337"/>
                              <a:gd name="connsiteX3" fmla="*/ 28018 w 1018618"/>
                              <a:gd name="connsiteY3" fmla="*/ 1447800 h 1596337"/>
                              <a:gd name="connsiteX0" fmla="*/ 28018 w 1035209"/>
                              <a:gd name="connsiteY0" fmla="*/ 1447800 h 1596337"/>
                              <a:gd name="connsiteX1" fmla="*/ 523318 w 1035209"/>
                              <a:gd name="connsiteY1" fmla="*/ 0 h 1596337"/>
                              <a:gd name="connsiteX2" fmla="*/ 1018618 w 1035209"/>
                              <a:gd name="connsiteY2" fmla="*/ 1447800 h 1596337"/>
                              <a:gd name="connsiteX3" fmla="*/ 28018 w 1035209"/>
                              <a:gd name="connsiteY3" fmla="*/ 1447800 h 1596337"/>
                              <a:gd name="connsiteX0" fmla="*/ 28018 w 1035209"/>
                              <a:gd name="connsiteY0" fmla="*/ 1464276 h 1612813"/>
                              <a:gd name="connsiteX1" fmla="*/ 523318 w 1035209"/>
                              <a:gd name="connsiteY1" fmla="*/ 0 h 1612813"/>
                              <a:gd name="connsiteX2" fmla="*/ 1018618 w 1035209"/>
                              <a:gd name="connsiteY2" fmla="*/ 1464276 h 1612813"/>
                              <a:gd name="connsiteX3" fmla="*/ 28018 w 1035209"/>
                              <a:gd name="connsiteY3" fmla="*/ 1464276 h 1612813"/>
                              <a:gd name="connsiteX0" fmla="*/ 28018 w 1052487"/>
                              <a:gd name="connsiteY0" fmla="*/ 1464276 h 1612813"/>
                              <a:gd name="connsiteX1" fmla="*/ 523318 w 1052487"/>
                              <a:gd name="connsiteY1" fmla="*/ 0 h 1612813"/>
                              <a:gd name="connsiteX2" fmla="*/ 1018618 w 1052487"/>
                              <a:gd name="connsiteY2" fmla="*/ 1464276 h 1612813"/>
                              <a:gd name="connsiteX3" fmla="*/ 28018 w 1052487"/>
                              <a:gd name="connsiteY3" fmla="*/ 1464276 h 1612813"/>
                              <a:gd name="connsiteX0" fmla="*/ 61889 w 1086358"/>
                              <a:gd name="connsiteY0" fmla="*/ 1464276 h 1612813"/>
                              <a:gd name="connsiteX1" fmla="*/ 557189 w 1086358"/>
                              <a:gd name="connsiteY1" fmla="*/ 0 h 1612813"/>
                              <a:gd name="connsiteX2" fmla="*/ 1052489 w 1086358"/>
                              <a:gd name="connsiteY2" fmla="*/ 1464276 h 1612813"/>
                              <a:gd name="connsiteX3" fmla="*/ 61889 w 1086358"/>
                              <a:gd name="connsiteY3" fmla="*/ 1464276 h 1612813"/>
                            </a:gdLst>
                            <a:ahLst/>
                            <a:cxnLst>
                              <a:cxn ang="0">
                                <a:pos x="connsiteX0" y="connsiteY0"/>
                              </a:cxn>
                              <a:cxn ang="0">
                                <a:pos x="connsiteX1" y="connsiteY1"/>
                              </a:cxn>
                              <a:cxn ang="0">
                                <a:pos x="connsiteX2" y="connsiteY2"/>
                              </a:cxn>
                              <a:cxn ang="0">
                                <a:pos x="connsiteX3" y="connsiteY3"/>
                              </a:cxn>
                            </a:cxnLst>
                            <a:rect l="l" t="t" r="r" b="b"/>
                            <a:pathLst>
                              <a:path w="1086358" h="1612813">
                                <a:moveTo>
                                  <a:pt x="61889" y="1464276"/>
                                </a:moveTo>
                                <a:cubicBezTo>
                                  <a:pt x="-86049" y="981676"/>
                                  <a:pt x="13149" y="474363"/>
                                  <a:pt x="557189" y="0"/>
                                </a:cubicBezTo>
                                <a:cubicBezTo>
                                  <a:pt x="1018851" y="433173"/>
                                  <a:pt x="1159238" y="907535"/>
                                  <a:pt x="1052489" y="1464276"/>
                                </a:cubicBezTo>
                                <a:cubicBezTo>
                                  <a:pt x="763478" y="1645508"/>
                                  <a:pt x="260283" y="1678460"/>
                                  <a:pt x="61889" y="1464276"/>
                                </a:cubicBezTo>
                                <a:close/>
                              </a:path>
                            </a:pathLst>
                          </a:cu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Block Arc 206"/>
                          <p:cNvSpPr/>
                          <p:nvPr/>
                        </p:nvSpPr>
                        <p:spPr>
                          <a:xfrm rot="15655732">
                            <a:off x="4765536" y="3239531"/>
                            <a:ext cx="1035632" cy="872669"/>
                          </a:xfrm>
                          <a:prstGeom prst="blockArc">
                            <a:avLst>
                              <a:gd name="adj1" fmla="val 10417565"/>
                              <a:gd name="adj2" fmla="val 954607"/>
                              <a:gd name="adj3" fmla="val 24153"/>
                            </a:avLst>
                          </a:pr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8" name="Block Arc 207"/>
                          <p:cNvSpPr/>
                          <p:nvPr/>
                        </p:nvSpPr>
                        <p:spPr>
                          <a:xfrm rot="5400000">
                            <a:off x="5251728" y="3239593"/>
                            <a:ext cx="1035632" cy="872669"/>
                          </a:xfrm>
                          <a:prstGeom prst="blockArc">
                            <a:avLst>
                              <a:gd name="adj1" fmla="val 10417565"/>
                              <a:gd name="adj2" fmla="val 954607"/>
                              <a:gd name="adj3" fmla="val 24153"/>
                            </a:avLst>
                          </a:pr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05" name="Oval 204"/>
                        <p:cNvSpPr/>
                        <p:nvPr/>
                      </p:nvSpPr>
                      <p:spPr>
                        <a:xfrm>
                          <a:off x="5153337" y="1876041"/>
                          <a:ext cx="630759" cy="651828"/>
                        </a:xfrm>
                        <a:prstGeom prst="ellipse">
                          <a:avLst/>
                        </a:prstGeom>
                        <a:solidFill>
                          <a:srgbClr val="173A64"/>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1" name="Straight Connector 200"/>
                      <p:cNvCxnSpPr/>
                      <p:nvPr/>
                    </p:nvCxnSpPr>
                    <p:spPr>
                      <a:xfrm flipV="1">
                        <a:off x="4876800" y="3885050"/>
                        <a:ext cx="0" cy="1220350"/>
                      </a:xfrm>
                      <a:prstGeom prst="line">
                        <a:avLst/>
                      </a:prstGeom>
                      <a:grpFill/>
                      <a:ln w="19050" cap="rnd">
                        <a:solidFill>
                          <a:srgbClr val="173A64"/>
                        </a:solidFill>
                      </a:ln>
                    </p:spPr>
                    <p:style>
                      <a:lnRef idx="1">
                        <a:schemeClr val="accent1"/>
                      </a:lnRef>
                      <a:fillRef idx="0">
                        <a:schemeClr val="accent1"/>
                      </a:fillRef>
                      <a:effectRef idx="0">
                        <a:schemeClr val="accent1"/>
                      </a:effectRef>
                      <a:fontRef idx="minor">
                        <a:schemeClr val="tx1"/>
                      </a:fontRef>
                    </p:style>
                  </p:cxnSp>
                </p:grpSp>
                <p:sp>
                  <p:nvSpPr>
                    <p:cNvPr id="199" name="Freeform 198"/>
                    <p:cNvSpPr/>
                    <p:nvPr/>
                  </p:nvSpPr>
                  <p:spPr>
                    <a:xfrm rot="21150048">
                      <a:off x="2669900" y="2769408"/>
                      <a:ext cx="72748" cy="95845"/>
                    </a:xfrm>
                    <a:custGeom>
                      <a:avLst/>
                      <a:gdLst>
                        <a:gd name="connsiteX0" fmla="*/ 0 w 193040"/>
                        <a:gd name="connsiteY0" fmla="*/ 166086 h 166086"/>
                        <a:gd name="connsiteX1" fmla="*/ 27093 w 193040"/>
                        <a:gd name="connsiteY1" fmla="*/ 37393 h 166086"/>
                        <a:gd name="connsiteX2" fmla="*/ 98213 w 193040"/>
                        <a:gd name="connsiteY2" fmla="*/ 139 h 166086"/>
                        <a:gd name="connsiteX3" fmla="*/ 193040 w 193040"/>
                        <a:gd name="connsiteY3" fmla="*/ 23846 h 166086"/>
                      </a:gdLst>
                      <a:ahLst/>
                      <a:cxnLst>
                        <a:cxn ang="0">
                          <a:pos x="connsiteX0" y="connsiteY0"/>
                        </a:cxn>
                        <a:cxn ang="0">
                          <a:pos x="connsiteX1" y="connsiteY1"/>
                        </a:cxn>
                        <a:cxn ang="0">
                          <a:pos x="connsiteX2" y="connsiteY2"/>
                        </a:cxn>
                        <a:cxn ang="0">
                          <a:pos x="connsiteX3" y="connsiteY3"/>
                        </a:cxn>
                      </a:cxnLst>
                      <a:rect l="l" t="t" r="r" b="b"/>
                      <a:pathLst>
                        <a:path w="193040" h="166086">
                          <a:moveTo>
                            <a:pt x="0" y="166086"/>
                          </a:moveTo>
                          <a:cubicBezTo>
                            <a:pt x="5362" y="115568"/>
                            <a:pt x="10724" y="65051"/>
                            <a:pt x="27093" y="37393"/>
                          </a:cubicBezTo>
                          <a:cubicBezTo>
                            <a:pt x="43462" y="9735"/>
                            <a:pt x="70555" y="2397"/>
                            <a:pt x="98213" y="139"/>
                          </a:cubicBezTo>
                          <a:cubicBezTo>
                            <a:pt x="125871" y="-2119"/>
                            <a:pt x="193040" y="23846"/>
                            <a:pt x="193040" y="23846"/>
                          </a:cubicBezTo>
                        </a:path>
                      </a:pathLst>
                    </a:custGeom>
                    <a:noFill/>
                    <a:ln w="19050">
                      <a:solidFill>
                        <a:srgbClr val="173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 name="Group 211"/>
                  <p:cNvGrpSpPr/>
                  <p:nvPr/>
                </p:nvGrpSpPr>
                <p:grpSpPr>
                  <a:xfrm>
                    <a:off x="3004229" y="2463248"/>
                    <a:ext cx="285473" cy="622105"/>
                    <a:chOff x="3011409" y="2467294"/>
                    <a:chExt cx="285473" cy="622105"/>
                  </a:xfrm>
                </p:grpSpPr>
                <p:sp>
                  <p:nvSpPr>
                    <p:cNvPr id="94" name="Rounded Rectangle 93"/>
                    <p:cNvSpPr/>
                    <p:nvPr/>
                  </p:nvSpPr>
                  <p:spPr>
                    <a:xfrm rot="5400000">
                      <a:off x="2977347" y="2916717"/>
                      <a:ext cx="292906" cy="52457"/>
                    </a:xfrm>
                    <a:prstGeom prst="roundRect">
                      <a:avLst>
                        <a:gd name="adj" fmla="val 47413"/>
                      </a:avLst>
                    </a:prstGeom>
                    <a:solidFill>
                      <a:srgbClr val="FFA2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p:cNvSpPr/>
                    <p:nvPr/>
                  </p:nvSpPr>
                  <p:spPr>
                    <a:xfrm rot="5400000">
                      <a:off x="3042864" y="2916717"/>
                      <a:ext cx="292906" cy="52457"/>
                    </a:xfrm>
                    <a:prstGeom prst="roundRect">
                      <a:avLst>
                        <a:gd name="adj" fmla="val 47413"/>
                      </a:avLst>
                    </a:pr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3011409" y="2546077"/>
                      <a:ext cx="285473" cy="310315"/>
                      <a:chOff x="4847005" y="2964963"/>
                      <a:chExt cx="1358873" cy="1453875"/>
                    </a:xfrm>
                    <a:solidFill>
                      <a:srgbClr val="081524"/>
                    </a:solidFill>
                  </p:grpSpPr>
                  <p:sp>
                    <p:nvSpPr>
                      <p:cNvPr id="98" name="Triangle 17"/>
                      <p:cNvSpPr/>
                      <p:nvPr/>
                    </p:nvSpPr>
                    <p:spPr>
                      <a:xfrm>
                        <a:off x="5056567" y="2964963"/>
                        <a:ext cx="929609" cy="1453875"/>
                      </a:xfrm>
                      <a:custGeom>
                        <a:avLst/>
                        <a:gdLst>
                          <a:gd name="connsiteX0" fmla="*/ 0 w 990600"/>
                          <a:gd name="connsiteY0" fmla="*/ 1447800 h 1447800"/>
                          <a:gd name="connsiteX1" fmla="*/ 495300 w 990600"/>
                          <a:gd name="connsiteY1" fmla="*/ 0 h 1447800"/>
                          <a:gd name="connsiteX2" fmla="*/ 990600 w 990600"/>
                          <a:gd name="connsiteY2" fmla="*/ 1447800 h 1447800"/>
                          <a:gd name="connsiteX3" fmla="*/ 0 w 990600"/>
                          <a:gd name="connsiteY3" fmla="*/ 1447800 h 1447800"/>
                          <a:gd name="connsiteX0" fmla="*/ 28018 w 1018618"/>
                          <a:gd name="connsiteY0" fmla="*/ 1447800 h 1447800"/>
                          <a:gd name="connsiteX1" fmla="*/ 523318 w 1018618"/>
                          <a:gd name="connsiteY1" fmla="*/ 0 h 1447800"/>
                          <a:gd name="connsiteX2" fmla="*/ 1018618 w 1018618"/>
                          <a:gd name="connsiteY2" fmla="*/ 1447800 h 1447800"/>
                          <a:gd name="connsiteX3" fmla="*/ 28018 w 1018618"/>
                          <a:gd name="connsiteY3" fmla="*/ 1447800 h 1447800"/>
                          <a:gd name="connsiteX0" fmla="*/ 28018 w 1018618"/>
                          <a:gd name="connsiteY0" fmla="*/ 1447800 h 1586928"/>
                          <a:gd name="connsiteX1" fmla="*/ 523318 w 1018618"/>
                          <a:gd name="connsiteY1" fmla="*/ 0 h 1586928"/>
                          <a:gd name="connsiteX2" fmla="*/ 1018618 w 1018618"/>
                          <a:gd name="connsiteY2" fmla="*/ 1447800 h 1586928"/>
                          <a:gd name="connsiteX3" fmla="*/ 28018 w 1018618"/>
                          <a:gd name="connsiteY3" fmla="*/ 1447800 h 1586928"/>
                          <a:gd name="connsiteX0" fmla="*/ 28018 w 1018618"/>
                          <a:gd name="connsiteY0" fmla="*/ 1447800 h 1636337"/>
                          <a:gd name="connsiteX1" fmla="*/ 523318 w 1018618"/>
                          <a:gd name="connsiteY1" fmla="*/ 0 h 1636337"/>
                          <a:gd name="connsiteX2" fmla="*/ 1018618 w 1018618"/>
                          <a:gd name="connsiteY2" fmla="*/ 1447800 h 1636337"/>
                          <a:gd name="connsiteX3" fmla="*/ 28018 w 1018618"/>
                          <a:gd name="connsiteY3" fmla="*/ 1447800 h 1636337"/>
                          <a:gd name="connsiteX0" fmla="*/ 28018 w 1018618"/>
                          <a:gd name="connsiteY0" fmla="*/ 1447800 h 1596337"/>
                          <a:gd name="connsiteX1" fmla="*/ 523318 w 1018618"/>
                          <a:gd name="connsiteY1" fmla="*/ 0 h 1596337"/>
                          <a:gd name="connsiteX2" fmla="*/ 1018618 w 1018618"/>
                          <a:gd name="connsiteY2" fmla="*/ 1447800 h 1596337"/>
                          <a:gd name="connsiteX3" fmla="*/ 28018 w 1018618"/>
                          <a:gd name="connsiteY3" fmla="*/ 1447800 h 1596337"/>
                          <a:gd name="connsiteX0" fmla="*/ 28018 w 1035209"/>
                          <a:gd name="connsiteY0" fmla="*/ 1447800 h 1596337"/>
                          <a:gd name="connsiteX1" fmla="*/ 523318 w 1035209"/>
                          <a:gd name="connsiteY1" fmla="*/ 0 h 1596337"/>
                          <a:gd name="connsiteX2" fmla="*/ 1018618 w 1035209"/>
                          <a:gd name="connsiteY2" fmla="*/ 1447800 h 1596337"/>
                          <a:gd name="connsiteX3" fmla="*/ 28018 w 1035209"/>
                          <a:gd name="connsiteY3" fmla="*/ 1447800 h 1596337"/>
                          <a:gd name="connsiteX0" fmla="*/ 28018 w 1035209"/>
                          <a:gd name="connsiteY0" fmla="*/ 1464276 h 1612813"/>
                          <a:gd name="connsiteX1" fmla="*/ 523318 w 1035209"/>
                          <a:gd name="connsiteY1" fmla="*/ 0 h 1612813"/>
                          <a:gd name="connsiteX2" fmla="*/ 1018618 w 1035209"/>
                          <a:gd name="connsiteY2" fmla="*/ 1464276 h 1612813"/>
                          <a:gd name="connsiteX3" fmla="*/ 28018 w 1035209"/>
                          <a:gd name="connsiteY3" fmla="*/ 1464276 h 1612813"/>
                          <a:gd name="connsiteX0" fmla="*/ 28018 w 1052487"/>
                          <a:gd name="connsiteY0" fmla="*/ 1464276 h 1612813"/>
                          <a:gd name="connsiteX1" fmla="*/ 523318 w 1052487"/>
                          <a:gd name="connsiteY1" fmla="*/ 0 h 1612813"/>
                          <a:gd name="connsiteX2" fmla="*/ 1018618 w 1052487"/>
                          <a:gd name="connsiteY2" fmla="*/ 1464276 h 1612813"/>
                          <a:gd name="connsiteX3" fmla="*/ 28018 w 1052487"/>
                          <a:gd name="connsiteY3" fmla="*/ 1464276 h 1612813"/>
                          <a:gd name="connsiteX0" fmla="*/ 61889 w 1086358"/>
                          <a:gd name="connsiteY0" fmla="*/ 1464276 h 1612813"/>
                          <a:gd name="connsiteX1" fmla="*/ 557189 w 1086358"/>
                          <a:gd name="connsiteY1" fmla="*/ 0 h 1612813"/>
                          <a:gd name="connsiteX2" fmla="*/ 1052489 w 1086358"/>
                          <a:gd name="connsiteY2" fmla="*/ 1464276 h 1612813"/>
                          <a:gd name="connsiteX3" fmla="*/ 61889 w 1086358"/>
                          <a:gd name="connsiteY3" fmla="*/ 1464276 h 1612813"/>
                        </a:gdLst>
                        <a:ahLst/>
                        <a:cxnLst>
                          <a:cxn ang="0">
                            <a:pos x="connsiteX0" y="connsiteY0"/>
                          </a:cxn>
                          <a:cxn ang="0">
                            <a:pos x="connsiteX1" y="connsiteY1"/>
                          </a:cxn>
                          <a:cxn ang="0">
                            <a:pos x="connsiteX2" y="connsiteY2"/>
                          </a:cxn>
                          <a:cxn ang="0">
                            <a:pos x="connsiteX3" y="connsiteY3"/>
                          </a:cxn>
                        </a:cxnLst>
                        <a:rect l="l" t="t" r="r" b="b"/>
                        <a:pathLst>
                          <a:path w="1086358" h="1612813">
                            <a:moveTo>
                              <a:pt x="61889" y="1464276"/>
                            </a:moveTo>
                            <a:cubicBezTo>
                              <a:pt x="-86049" y="981676"/>
                              <a:pt x="13149" y="474363"/>
                              <a:pt x="557189" y="0"/>
                            </a:cubicBezTo>
                            <a:cubicBezTo>
                              <a:pt x="1018851" y="433173"/>
                              <a:pt x="1159238" y="907535"/>
                              <a:pt x="1052489" y="1464276"/>
                            </a:cubicBezTo>
                            <a:cubicBezTo>
                              <a:pt x="763478" y="1645508"/>
                              <a:pt x="260283" y="1678460"/>
                              <a:pt x="61889" y="1464276"/>
                            </a:cubicBezTo>
                            <a:close/>
                          </a:path>
                        </a:pathLst>
                      </a:cu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Block Arc 98"/>
                      <p:cNvSpPr/>
                      <p:nvPr/>
                    </p:nvSpPr>
                    <p:spPr>
                      <a:xfrm rot="15655732">
                        <a:off x="4766165" y="3238792"/>
                        <a:ext cx="1035631" cy="873951"/>
                      </a:xfrm>
                      <a:prstGeom prst="blockArc">
                        <a:avLst>
                          <a:gd name="adj1" fmla="val 10417565"/>
                          <a:gd name="adj2" fmla="val 954607"/>
                          <a:gd name="adj3" fmla="val 24153"/>
                        </a:avLst>
                      </a:prstGeom>
                      <a:solidFill>
                        <a:srgbClr val="FFA2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 name="Block Arc 99"/>
                      <p:cNvSpPr/>
                      <p:nvPr/>
                    </p:nvSpPr>
                    <p:spPr>
                      <a:xfrm rot="5400000">
                        <a:off x="5251728" y="3239593"/>
                        <a:ext cx="1035632" cy="872669"/>
                      </a:xfrm>
                      <a:prstGeom prst="blockArc">
                        <a:avLst>
                          <a:gd name="adj1" fmla="val 10417565"/>
                          <a:gd name="adj2" fmla="val 954607"/>
                          <a:gd name="adj3" fmla="val 24153"/>
                        </a:avLst>
                      </a:pr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93" name="Straight Connector 92"/>
                    <p:cNvCxnSpPr/>
                    <p:nvPr/>
                  </p:nvCxnSpPr>
                  <p:spPr>
                    <a:xfrm flipV="1">
                      <a:off x="3018272" y="2821636"/>
                      <a:ext cx="0" cy="260471"/>
                    </a:xfrm>
                    <a:prstGeom prst="line">
                      <a:avLst/>
                    </a:prstGeom>
                    <a:solidFill>
                      <a:srgbClr val="081524"/>
                    </a:solidFill>
                    <a:ln w="19050" cap="rnd">
                      <a:solidFill>
                        <a:srgbClr val="FFA212"/>
                      </a:solidFill>
                    </a:ln>
                  </p:spPr>
                  <p:style>
                    <a:lnRef idx="1">
                      <a:schemeClr val="accent1"/>
                    </a:lnRef>
                    <a:fillRef idx="0">
                      <a:schemeClr val="accent1"/>
                    </a:fillRef>
                    <a:effectRef idx="0">
                      <a:schemeClr val="accent1"/>
                    </a:effectRef>
                    <a:fontRef idx="minor">
                      <a:schemeClr val="tx1"/>
                    </a:fontRef>
                  </p:style>
                </p:cxnSp>
                <p:sp>
                  <p:nvSpPr>
                    <p:cNvPr id="91" name="Freeform 90"/>
                    <p:cNvSpPr/>
                    <p:nvPr/>
                  </p:nvSpPr>
                  <p:spPr>
                    <a:xfrm rot="21150048">
                      <a:off x="3013487" y="2759441"/>
                      <a:ext cx="72748" cy="95845"/>
                    </a:xfrm>
                    <a:custGeom>
                      <a:avLst/>
                      <a:gdLst>
                        <a:gd name="connsiteX0" fmla="*/ 0 w 193040"/>
                        <a:gd name="connsiteY0" fmla="*/ 166086 h 166086"/>
                        <a:gd name="connsiteX1" fmla="*/ 27093 w 193040"/>
                        <a:gd name="connsiteY1" fmla="*/ 37393 h 166086"/>
                        <a:gd name="connsiteX2" fmla="*/ 98213 w 193040"/>
                        <a:gd name="connsiteY2" fmla="*/ 139 h 166086"/>
                        <a:gd name="connsiteX3" fmla="*/ 193040 w 193040"/>
                        <a:gd name="connsiteY3" fmla="*/ 23846 h 166086"/>
                      </a:gdLst>
                      <a:ahLst/>
                      <a:cxnLst>
                        <a:cxn ang="0">
                          <a:pos x="connsiteX0" y="connsiteY0"/>
                        </a:cxn>
                        <a:cxn ang="0">
                          <a:pos x="connsiteX1" y="connsiteY1"/>
                        </a:cxn>
                        <a:cxn ang="0">
                          <a:pos x="connsiteX2" y="connsiteY2"/>
                        </a:cxn>
                        <a:cxn ang="0">
                          <a:pos x="connsiteX3" y="connsiteY3"/>
                        </a:cxn>
                      </a:cxnLst>
                      <a:rect l="l" t="t" r="r" b="b"/>
                      <a:pathLst>
                        <a:path w="193040" h="166086">
                          <a:moveTo>
                            <a:pt x="0" y="166086"/>
                          </a:moveTo>
                          <a:cubicBezTo>
                            <a:pt x="5362" y="115568"/>
                            <a:pt x="10724" y="65051"/>
                            <a:pt x="27093" y="37393"/>
                          </a:cubicBezTo>
                          <a:cubicBezTo>
                            <a:pt x="43462" y="9735"/>
                            <a:pt x="70555" y="2397"/>
                            <a:pt x="98213" y="139"/>
                          </a:cubicBezTo>
                          <a:cubicBezTo>
                            <a:pt x="125871" y="-2119"/>
                            <a:pt x="193040" y="23846"/>
                            <a:pt x="193040" y="23846"/>
                          </a:cubicBezTo>
                        </a:path>
                      </a:pathLst>
                    </a:custGeom>
                    <a:noFill/>
                    <a:ln w="19050">
                      <a:solidFill>
                        <a:srgbClr val="FFA2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Triangle 17"/>
                    <p:cNvSpPr/>
                    <p:nvPr/>
                  </p:nvSpPr>
                  <p:spPr>
                    <a:xfrm>
                      <a:off x="3049861" y="2547305"/>
                      <a:ext cx="114611" cy="315364"/>
                    </a:xfrm>
                    <a:custGeom>
                      <a:avLst/>
                      <a:gdLst>
                        <a:gd name="connsiteX0" fmla="*/ 0 w 990600"/>
                        <a:gd name="connsiteY0" fmla="*/ 1447800 h 1447800"/>
                        <a:gd name="connsiteX1" fmla="*/ 495300 w 990600"/>
                        <a:gd name="connsiteY1" fmla="*/ 0 h 1447800"/>
                        <a:gd name="connsiteX2" fmla="*/ 990600 w 990600"/>
                        <a:gd name="connsiteY2" fmla="*/ 1447800 h 1447800"/>
                        <a:gd name="connsiteX3" fmla="*/ 0 w 990600"/>
                        <a:gd name="connsiteY3" fmla="*/ 1447800 h 1447800"/>
                        <a:gd name="connsiteX0" fmla="*/ 28018 w 1018618"/>
                        <a:gd name="connsiteY0" fmla="*/ 1447800 h 1447800"/>
                        <a:gd name="connsiteX1" fmla="*/ 523318 w 1018618"/>
                        <a:gd name="connsiteY1" fmla="*/ 0 h 1447800"/>
                        <a:gd name="connsiteX2" fmla="*/ 1018618 w 1018618"/>
                        <a:gd name="connsiteY2" fmla="*/ 1447800 h 1447800"/>
                        <a:gd name="connsiteX3" fmla="*/ 28018 w 1018618"/>
                        <a:gd name="connsiteY3" fmla="*/ 1447800 h 1447800"/>
                        <a:gd name="connsiteX0" fmla="*/ 28018 w 1018618"/>
                        <a:gd name="connsiteY0" fmla="*/ 1447800 h 1586928"/>
                        <a:gd name="connsiteX1" fmla="*/ 523318 w 1018618"/>
                        <a:gd name="connsiteY1" fmla="*/ 0 h 1586928"/>
                        <a:gd name="connsiteX2" fmla="*/ 1018618 w 1018618"/>
                        <a:gd name="connsiteY2" fmla="*/ 1447800 h 1586928"/>
                        <a:gd name="connsiteX3" fmla="*/ 28018 w 1018618"/>
                        <a:gd name="connsiteY3" fmla="*/ 1447800 h 1586928"/>
                        <a:gd name="connsiteX0" fmla="*/ 28018 w 1018618"/>
                        <a:gd name="connsiteY0" fmla="*/ 1447800 h 1636337"/>
                        <a:gd name="connsiteX1" fmla="*/ 523318 w 1018618"/>
                        <a:gd name="connsiteY1" fmla="*/ 0 h 1636337"/>
                        <a:gd name="connsiteX2" fmla="*/ 1018618 w 1018618"/>
                        <a:gd name="connsiteY2" fmla="*/ 1447800 h 1636337"/>
                        <a:gd name="connsiteX3" fmla="*/ 28018 w 1018618"/>
                        <a:gd name="connsiteY3" fmla="*/ 1447800 h 1636337"/>
                        <a:gd name="connsiteX0" fmla="*/ 28018 w 1018618"/>
                        <a:gd name="connsiteY0" fmla="*/ 1447800 h 1596337"/>
                        <a:gd name="connsiteX1" fmla="*/ 523318 w 1018618"/>
                        <a:gd name="connsiteY1" fmla="*/ 0 h 1596337"/>
                        <a:gd name="connsiteX2" fmla="*/ 1018618 w 1018618"/>
                        <a:gd name="connsiteY2" fmla="*/ 1447800 h 1596337"/>
                        <a:gd name="connsiteX3" fmla="*/ 28018 w 1018618"/>
                        <a:gd name="connsiteY3" fmla="*/ 1447800 h 1596337"/>
                        <a:gd name="connsiteX0" fmla="*/ 28018 w 1035209"/>
                        <a:gd name="connsiteY0" fmla="*/ 1447800 h 1596337"/>
                        <a:gd name="connsiteX1" fmla="*/ 523318 w 1035209"/>
                        <a:gd name="connsiteY1" fmla="*/ 0 h 1596337"/>
                        <a:gd name="connsiteX2" fmla="*/ 1018618 w 1035209"/>
                        <a:gd name="connsiteY2" fmla="*/ 1447800 h 1596337"/>
                        <a:gd name="connsiteX3" fmla="*/ 28018 w 1035209"/>
                        <a:gd name="connsiteY3" fmla="*/ 1447800 h 1596337"/>
                        <a:gd name="connsiteX0" fmla="*/ 28018 w 1035209"/>
                        <a:gd name="connsiteY0" fmla="*/ 1464276 h 1612813"/>
                        <a:gd name="connsiteX1" fmla="*/ 523318 w 1035209"/>
                        <a:gd name="connsiteY1" fmla="*/ 0 h 1612813"/>
                        <a:gd name="connsiteX2" fmla="*/ 1018618 w 1035209"/>
                        <a:gd name="connsiteY2" fmla="*/ 1464276 h 1612813"/>
                        <a:gd name="connsiteX3" fmla="*/ 28018 w 1035209"/>
                        <a:gd name="connsiteY3" fmla="*/ 1464276 h 1612813"/>
                        <a:gd name="connsiteX0" fmla="*/ 28018 w 1052487"/>
                        <a:gd name="connsiteY0" fmla="*/ 1464276 h 1612813"/>
                        <a:gd name="connsiteX1" fmla="*/ 523318 w 1052487"/>
                        <a:gd name="connsiteY1" fmla="*/ 0 h 1612813"/>
                        <a:gd name="connsiteX2" fmla="*/ 1018618 w 1052487"/>
                        <a:gd name="connsiteY2" fmla="*/ 1464276 h 1612813"/>
                        <a:gd name="connsiteX3" fmla="*/ 28018 w 1052487"/>
                        <a:gd name="connsiteY3" fmla="*/ 1464276 h 1612813"/>
                        <a:gd name="connsiteX0" fmla="*/ 61889 w 1086358"/>
                        <a:gd name="connsiteY0" fmla="*/ 1464276 h 1612813"/>
                        <a:gd name="connsiteX1" fmla="*/ 557189 w 1086358"/>
                        <a:gd name="connsiteY1" fmla="*/ 0 h 1612813"/>
                        <a:gd name="connsiteX2" fmla="*/ 1052489 w 1086358"/>
                        <a:gd name="connsiteY2" fmla="*/ 1464276 h 1612813"/>
                        <a:gd name="connsiteX3" fmla="*/ 61889 w 1086358"/>
                        <a:gd name="connsiteY3" fmla="*/ 1464276 h 1612813"/>
                        <a:gd name="connsiteX0" fmla="*/ 61889 w 819404"/>
                        <a:gd name="connsiteY0" fmla="*/ 1464276 h 1639668"/>
                        <a:gd name="connsiteX1" fmla="*/ 557189 w 819404"/>
                        <a:gd name="connsiteY1" fmla="*/ 0 h 1639668"/>
                        <a:gd name="connsiteX2" fmla="*/ 645563 w 819404"/>
                        <a:gd name="connsiteY2" fmla="*/ 1516122 h 1639668"/>
                        <a:gd name="connsiteX3" fmla="*/ 61889 w 819404"/>
                        <a:gd name="connsiteY3" fmla="*/ 1464276 h 1639668"/>
                        <a:gd name="connsiteX0" fmla="*/ 61889 w 819398"/>
                        <a:gd name="connsiteY0" fmla="*/ 1464276 h 1572560"/>
                        <a:gd name="connsiteX1" fmla="*/ 557189 w 819398"/>
                        <a:gd name="connsiteY1" fmla="*/ 0 h 1572560"/>
                        <a:gd name="connsiteX2" fmla="*/ 645563 w 819398"/>
                        <a:gd name="connsiteY2" fmla="*/ 1516122 h 1572560"/>
                        <a:gd name="connsiteX3" fmla="*/ 61889 w 819398"/>
                        <a:gd name="connsiteY3" fmla="*/ 1464276 h 1572560"/>
                        <a:gd name="connsiteX0" fmla="*/ 61889 w 819404"/>
                        <a:gd name="connsiteY0" fmla="*/ 1464276 h 1623229"/>
                        <a:gd name="connsiteX1" fmla="*/ 557189 w 819404"/>
                        <a:gd name="connsiteY1" fmla="*/ 0 h 1623229"/>
                        <a:gd name="connsiteX2" fmla="*/ 645563 w 819404"/>
                        <a:gd name="connsiteY2" fmla="*/ 1619814 h 1623229"/>
                        <a:gd name="connsiteX3" fmla="*/ 61889 w 819404"/>
                        <a:gd name="connsiteY3" fmla="*/ 1464276 h 1623229"/>
                        <a:gd name="connsiteX0" fmla="*/ 61889 w 819398"/>
                        <a:gd name="connsiteY0" fmla="*/ 1464276 h 1619814"/>
                        <a:gd name="connsiteX1" fmla="*/ 557189 w 819398"/>
                        <a:gd name="connsiteY1" fmla="*/ 0 h 1619814"/>
                        <a:gd name="connsiteX2" fmla="*/ 645563 w 819398"/>
                        <a:gd name="connsiteY2" fmla="*/ 1619814 h 1619814"/>
                        <a:gd name="connsiteX3" fmla="*/ 61889 w 819398"/>
                        <a:gd name="connsiteY3" fmla="*/ 1464276 h 1619814"/>
                        <a:gd name="connsiteX0" fmla="*/ 61889 w 782044"/>
                        <a:gd name="connsiteY0" fmla="*/ 1464276 h 1619814"/>
                        <a:gd name="connsiteX1" fmla="*/ 557189 w 782044"/>
                        <a:gd name="connsiteY1" fmla="*/ 0 h 1619814"/>
                        <a:gd name="connsiteX2" fmla="*/ 645563 w 782044"/>
                        <a:gd name="connsiteY2" fmla="*/ 1619814 h 1619814"/>
                        <a:gd name="connsiteX3" fmla="*/ 61889 w 782044"/>
                        <a:gd name="connsiteY3" fmla="*/ 1464276 h 1619814"/>
                        <a:gd name="connsiteX0" fmla="*/ 61889 w 645563"/>
                        <a:gd name="connsiteY0" fmla="*/ 1464276 h 1619814"/>
                        <a:gd name="connsiteX1" fmla="*/ 557189 w 645563"/>
                        <a:gd name="connsiteY1" fmla="*/ 0 h 1619814"/>
                        <a:gd name="connsiteX2" fmla="*/ 645563 w 645563"/>
                        <a:gd name="connsiteY2" fmla="*/ 1619814 h 1619814"/>
                        <a:gd name="connsiteX3" fmla="*/ 61889 w 645563"/>
                        <a:gd name="connsiteY3" fmla="*/ 1464276 h 1619814"/>
                        <a:gd name="connsiteX0" fmla="*/ 61889 w 571573"/>
                        <a:gd name="connsiteY0" fmla="*/ 1464276 h 1637095"/>
                        <a:gd name="connsiteX1" fmla="*/ 557189 w 571573"/>
                        <a:gd name="connsiteY1" fmla="*/ 0 h 1637095"/>
                        <a:gd name="connsiteX2" fmla="*/ 571573 w 571573"/>
                        <a:gd name="connsiteY2" fmla="*/ 1637095 h 1637095"/>
                        <a:gd name="connsiteX3" fmla="*/ 61889 w 571573"/>
                        <a:gd name="connsiteY3" fmla="*/ 1464276 h 1637095"/>
                      </a:gdLst>
                      <a:ahLst/>
                      <a:cxnLst>
                        <a:cxn ang="0">
                          <a:pos x="connsiteX0" y="connsiteY0"/>
                        </a:cxn>
                        <a:cxn ang="0">
                          <a:pos x="connsiteX1" y="connsiteY1"/>
                        </a:cxn>
                        <a:cxn ang="0">
                          <a:pos x="connsiteX2" y="connsiteY2"/>
                        </a:cxn>
                        <a:cxn ang="0">
                          <a:pos x="connsiteX3" y="connsiteY3"/>
                        </a:cxn>
                      </a:cxnLst>
                      <a:rect l="l" t="t" r="r" b="b"/>
                      <a:pathLst>
                        <a:path w="571573" h="1637095">
                          <a:moveTo>
                            <a:pt x="61889" y="1464276"/>
                          </a:moveTo>
                          <a:cubicBezTo>
                            <a:pt x="-86049" y="981676"/>
                            <a:pt x="13149" y="474363"/>
                            <a:pt x="557189" y="0"/>
                          </a:cubicBezTo>
                          <a:cubicBezTo>
                            <a:pt x="556432" y="571427"/>
                            <a:pt x="548844" y="1080356"/>
                            <a:pt x="571573" y="1637095"/>
                          </a:cubicBezTo>
                          <a:cubicBezTo>
                            <a:pt x="264067" y="1593666"/>
                            <a:pt x="260283" y="1678460"/>
                            <a:pt x="61889" y="1464276"/>
                          </a:cubicBezTo>
                          <a:close/>
                        </a:path>
                      </a:pathLst>
                    </a:custGeom>
                    <a:solidFill>
                      <a:srgbClr val="FFA2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3083773" y="2467294"/>
                      <a:ext cx="132511" cy="139126"/>
                    </a:xfrm>
                    <a:prstGeom prst="ellipse">
                      <a:avLst/>
                    </a:prstGeom>
                    <a:solidFill>
                      <a:srgbClr val="173A64"/>
                    </a:solidFill>
                    <a:ln w="12700">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Chord 209"/>
                    <p:cNvSpPr/>
                    <p:nvPr/>
                  </p:nvSpPr>
                  <p:spPr>
                    <a:xfrm rot="1433193">
                      <a:off x="3091707" y="2470395"/>
                      <a:ext cx="122745" cy="132919"/>
                    </a:xfrm>
                    <a:prstGeom prst="chord">
                      <a:avLst>
                        <a:gd name="adj1" fmla="val 3500877"/>
                        <a:gd name="adj2" fmla="val 15307512"/>
                      </a:avLst>
                    </a:prstGeom>
                    <a:solidFill>
                      <a:srgbClr val="FFA2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5" name="TextBox 214"/>
                <p:cNvSpPr txBox="1"/>
                <p:nvPr/>
              </p:nvSpPr>
              <p:spPr>
                <a:xfrm>
                  <a:off x="2758056" y="2593817"/>
                  <a:ext cx="4671111" cy="461665"/>
                </a:xfrm>
                <a:prstGeom prst="rect">
                  <a:avLst/>
                </a:prstGeom>
                <a:noFill/>
              </p:spPr>
              <p:txBody>
                <a:bodyPr wrap="square" rtlCol="0">
                  <a:spAutoFit/>
                </a:bodyPr>
                <a:lstStyle/>
                <a:p>
                  <a:r>
                    <a:rPr lang="en-US" sz="2400" dirty="0">
                      <a:solidFill>
                        <a:srgbClr val="8A0066"/>
                      </a:solidFill>
                      <a:latin typeface="DIN Alternate" charset="0"/>
                      <a:ea typeface="DIN Alternate" charset="0"/>
                      <a:cs typeface="DIN Alternate" charset="0"/>
                    </a:rPr>
                    <a:t>16.9% </a:t>
                  </a:r>
                  <a:r>
                    <a:rPr lang="en-US" sz="1400" cap="all" spc="100" dirty="0">
                      <a:solidFill>
                        <a:srgbClr val="0C233F"/>
                      </a:solidFill>
                    </a:rPr>
                    <a:t>Of </a:t>
                  </a:r>
                  <a:r>
                    <a:rPr lang="en-US" sz="1400" cap="all" spc="100" dirty="0" err="1">
                      <a:solidFill>
                        <a:srgbClr val="0C233F"/>
                      </a:solidFill>
                    </a:rPr>
                    <a:t>canadians</a:t>
                  </a:r>
                  <a:r>
                    <a:rPr lang="en-US" sz="1400" cap="all" spc="100" dirty="0">
                      <a:solidFill>
                        <a:srgbClr val="0C233F"/>
                      </a:solidFill>
                    </a:rPr>
                    <a:t> are aged 65 and older</a:t>
                  </a:r>
                  <a:endParaRPr lang="en-US" sz="2400" dirty="0">
                    <a:solidFill>
                      <a:srgbClr val="0C233F"/>
                    </a:solidFill>
                    <a:latin typeface="DIN Alternate" charset="0"/>
                    <a:ea typeface="DIN Alternate" charset="0"/>
                    <a:cs typeface="DIN Alternate" charset="0"/>
                  </a:endParaRPr>
                </a:p>
              </p:txBody>
            </p:sp>
          </p:grpSp>
        </p:grpSp>
      </p:grpSp>
      <p:sp>
        <p:nvSpPr>
          <p:cNvPr id="220" name="TextBox 219"/>
          <p:cNvSpPr txBox="1"/>
          <p:nvPr/>
        </p:nvSpPr>
        <p:spPr>
          <a:xfrm>
            <a:off x="3005048" y="1261646"/>
            <a:ext cx="3147386" cy="338554"/>
          </a:xfrm>
          <a:prstGeom prst="rect">
            <a:avLst/>
          </a:prstGeom>
          <a:noFill/>
        </p:spPr>
        <p:txBody>
          <a:bodyPr wrap="square" rtlCol="0">
            <a:spAutoFit/>
          </a:bodyPr>
          <a:lstStyle/>
          <a:p>
            <a:r>
              <a:rPr lang="en-US" sz="1600" cap="all" spc="250" dirty="0">
                <a:solidFill>
                  <a:srgbClr val="0C233F"/>
                </a:solidFill>
                <a:ea typeface="Calibri" charset="0"/>
                <a:cs typeface="Calibri" charset="0"/>
              </a:rPr>
              <a:t>A Global phenomenon</a:t>
            </a:r>
          </a:p>
        </p:txBody>
      </p:sp>
      <p:pic>
        <p:nvPicPr>
          <p:cNvPr id="209" name="Picture 2" descr="Carefirst"/>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68540" y="5945128"/>
            <a:ext cx="587901" cy="8449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4126332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5920" y="609449"/>
            <a:ext cx="6444208" cy="6204877"/>
          </a:xfrm>
          <a:prstGeom prst="rect">
            <a:avLst/>
          </a:prstGeom>
        </p:spPr>
      </p:pic>
      <p:sp>
        <p:nvSpPr>
          <p:cNvPr id="8" name="TextBox 7"/>
          <p:cNvSpPr txBox="1"/>
          <p:nvPr/>
        </p:nvSpPr>
        <p:spPr>
          <a:xfrm>
            <a:off x="539552" y="147784"/>
            <a:ext cx="8496944" cy="461665"/>
          </a:xfrm>
          <a:prstGeom prst="rect">
            <a:avLst/>
          </a:prstGeom>
          <a:noFill/>
        </p:spPr>
        <p:txBody>
          <a:bodyPr wrap="square" rtlCol="0">
            <a:spAutoFit/>
          </a:bodyPr>
          <a:lstStyle/>
          <a:p>
            <a:pPr algn="ctr"/>
            <a:r>
              <a:rPr lang="en-CA" sz="2400" b="1" dirty="0">
                <a:solidFill>
                  <a:srgbClr val="8A0066"/>
                </a:solidFill>
                <a:latin typeface="Franklin Gothic Demi" panose="020B0703020102020204" pitchFamily="34" charset="0"/>
              </a:rPr>
              <a:t>Chinese Seniors </a:t>
            </a:r>
            <a:r>
              <a:rPr lang="en-CA" sz="2400" b="1" dirty="0" smtClean="0">
                <a:solidFill>
                  <a:srgbClr val="8A0066"/>
                </a:solidFill>
                <a:latin typeface="Franklin Gothic Demi" panose="020B0703020102020204" pitchFamily="34" charset="0"/>
              </a:rPr>
              <a:t>Population and Carefirst Service Sites</a:t>
            </a:r>
            <a:endParaRPr lang="en-US" sz="2400" b="1" dirty="0">
              <a:solidFill>
                <a:srgbClr val="8A0066"/>
              </a:solidFill>
              <a:latin typeface="Franklin Gothic Demi" panose="020B0703020102020204" pitchFamily="34" charset="0"/>
            </a:endParaRPr>
          </a:p>
        </p:txBody>
      </p:sp>
    </p:spTree>
    <p:extLst>
      <p:ext uri="{BB962C8B-B14F-4D97-AF65-F5344CB8AC3E}">
        <p14:creationId xmlns:p14="http://schemas.microsoft.com/office/powerpoint/2010/main" val="42724051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272" y="116632"/>
            <a:ext cx="8763000" cy="1260376"/>
          </a:xfrm>
        </p:spPr>
        <p:txBody>
          <a:bodyPr>
            <a:normAutofit fontScale="90000"/>
          </a:bodyPr>
          <a:lstStyle/>
          <a:p>
            <a:pPr algn="ctr"/>
            <a:r>
              <a:rPr lang="en-US" sz="2700" dirty="0">
                <a:solidFill>
                  <a:srgbClr val="C20073"/>
                </a:solidFill>
                <a:latin typeface="Franklin Gothic Medium" panose="020B0603020102020204" pitchFamily="34" charset="0"/>
              </a:rPr>
              <a:t>FACTORS INFORMING SERVICE DESIGN &amp; PLANNING PROCESS</a:t>
            </a:r>
            <a:r>
              <a:rPr lang="en-US" sz="4000" dirty="0">
                <a:solidFill>
                  <a:srgbClr val="C20073"/>
                </a:solidFill>
                <a:latin typeface="Franklin Gothic Medium" panose="020B0603020102020204" pitchFamily="34" charset="0"/>
              </a:rPr>
              <a:t/>
            </a:r>
            <a:br>
              <a:rPr lang="en-US" sz="4000" dirty="0">
                <a:solidFill>
                  <a:srgbClr val="C20073"/>
                </a:solidFill>
                <a:latin typeface="Franklin Gothic Medium" panose="020B0603020102020204" pitchFamily="34" charset="0"/>
              </a:rPr>
            </a:br>
            <a:r>
              <a:rPr lang="en-US" sz="2700" dirty="0">
                <a:solidFill>
                  <a:schemeClr val="tx1"/>
                </a:solidFill>
                <a:latin typeface="Franklin Gothic Medium" panose="020B0603020102020204" pitchFamily="34" charset="0"/>
              </a:rPr>
              <a:t>COMMUNITY NEEDS </a:t>
            </a:r>
            <a:r>
              <a:rPr lang="en-US" sz="2700" dirty="0" smtClean="0">
                <a:solidFill>
                  <a:schemeClr val="tx1"/>
                </a:solidFill>
                <a:latin typeface="Franklin Gothic Medium" panose="020B0603020102020204" pitchFamily="34" charset="0"/>
              </a:rPr>
              <a:t>ASSESSMENT </a:t>
            </a:r>
            <a:r>
              <a:rPr lang="en-US" sz="2700" dirty="0">
                <a:solidFill>
                  <a:schemeClr val="tx1"/>
                </a:solidFill>
                <a:latin typeface="Franklin Gothic Medium" panose="020B0603020102020204" pitchFamily="34" charset="0"/>
              </a:rPr>
              <a:t>Client &amp; Family Involvement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20462420"/>
              </p:ext>
            </p:extLst>
          </p:nvPr>
        </p:nvGraphicFramePr>
        <p:xfrm>
          <a:off x="457200" y="1268760"/>
          <a:ext cx="8229600"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47781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F:\Carefirst Power Point Presentations\Logos\Carefirst FHT_Red.jpg"/>
          <p:cNvPicPr>
            <a:picLocks noGrp="1" noChangeAspect="1" noChangeArrowheads="1"/>
          </p:cNvPicPr>
          <p:nvPr>
            <p:ph idx="1"/>
          </p:nvPr>
        </p:nvPicPr>
        <p:blipFill>
          <a:blip r:embed="rId2" cstate="print">
            <a:clrChange>
              <a:clrFrom>
                <a:srgbClr val="FFFFFF"/>
              </a:clrFrom>
              <a:clrTo>
                <a:srgbClr val="FFFFFF">
                  <a:alpha val="0"/>
                </a:srgbClr>
              </a:clrTo>
            </a:clrChange>
          </a:blip>
          <a:srcRect/>
          <a:stretch>
            <a:fillRect/>
          </a:stretch>
        </p:blipFill>
        <p:spPr bwMode="auto">
          <a:xfrm>
            <a:off x="7056278" y="1479295"/>
            <a:ext cx="760615" cy="1008112"/>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8BF7E20-1C77-43C3-BE9D-D127DAD3E89C}" type="slidenum">
              <a:rPr lang="en-US" smtClean="0"/>
              <a:pPr/>
              <a:t>5</a:t>
            </a:fld>
            <a:endParaRPr lang="en-US" dirty="0"/>
          </a:p>
        </p:txBody>
      </p:sp>
      <p:sp>
        <p:nvSpPr>
          <p:cNvPr id="2" name="Title 1"/>
          <p:cNvSpPr>
            <a:spLocks noGrp="1"/>
          </p:cNvSpPr>
          <p:nvPr>
            <p:ph type="title"/>
          </p:nvPr>
        </p:nvSpPr>
        <p:spPr>
          <a:xfrm>
            <a:off x="287016" y="332656"/>
            <a:ext cx="8856984" cy="720080"/>
          </a:xfrm>
        </p:spPr>
        <p:txBody>
          <a:bodyPr>
            <a:normAutofit fontScale="90000"/>
          </a:bodyPr>
          <a:lstStyle/>
          <a:p>
            <a:r>
              <a:rPr lang="en-US" sz="4000" dirty="0">
                <a:latin typeface="Franklin Gothic Demi" panose="020B0703020102020204" pitchFamily="34" charset="0"/>
              </a:rPr>
              <a:t/>
            </a:r>
            <a:br>
              <a:rPr lang="en-US" sz="4000" dirty="0">
                <a:latin typeface="Franklin Gothic Demi" panose="020B0703020102020204" pitchFamily="34" charset="0"/>
              </a:rPr>
            </a:br>
            <a:r>
              <a:rPr lang="en-US" sz="4000" dirty="0">
                <a:latin typeface="Franklin Gothic Demi" panose="020B0703020102020204" pitchFamily="34" charset="0"/>
              </a:rPr>
              <a:t/>
            </a:r>
            <a:br>
              <a:rPr lang="en-US" sz="4000" dirty="0">
                <a:latin typeface="Franklin Gothic Demi" panose="020B0703020102020204" pitchFamily="34" charset="0"/>
              </a:rPr>
            </a:br>
            <a:r>
              <a:rPr lang="en-US" sz="3600" dirty="0">
                <a:latin typeface="Franklin Gothic Demi" panose="020B0703020102020204" pitchFamily="34" charset="0"/>
              </a:rPr>
              <a:t> About </a:t>
            </a:r>
            <a:r>
              <a:rPr lang="en-US" sz="3600" dirty="0" err="1">
                <a:latin typeface="Franklin Gothic Demi" panose="020B0703020102020204" pitchFamily="34" charset="0"/>
              </a:rPr>
              <a:t>Carefirst</a:t>
            </a:r>
            <a:r>
              <a:rPr lang="en-US" sz="3600" dirty="0">
                <a:latin typeface="Franklin Gothic Demi" panose="020B0703020102020204" pitchFamily="34" charset="0"/>
              </a:rPr>
              <a:t> </a:t>
            </a:r>
            <a:br>
              <a:rPr lang="en-US" sz="3600" dirty="0">
                <a:latin typeface="Franklin Gothic Demi" panose="020B0703020102020204" pitchFamily="34" charset="0"/>
              </a:rPr>
            </a:br>
            <a:r>
              <a:rPr lang="en-US" sz="4000" dirty="0">
                <a:latin typeface="Franklin Gothic Demi" panose="020B0703020102020204" pitchFamily="34" charset="0"/>
              </a:rPr>
              <a:t/>
            </a:r>
            <a:br>
              <a:rPr lang="en-US" sz="4000" dirty="0">
                <a:latin typeface="Franklin Gothic Demi" panose="020B0703020102020204" pitchFamily="34" charset="0"/>
              </a:rPr>
            </a:br>
            <a:endParaRPr lang="en-US" sz="4000" dirty="0">
              <a:latin typeface="Franklin Gothic Demi" panose="020B0703020102020204" pitchFamily="34" charset="0"/>
            </a:endParaRPr>
          </a:p>
        </p:txBody>
      </p:sp>
      <p:sp>
        <p:nvSpPr>
          <p:cNvPr id="10" name="Rounded Rectangle 9"/>
          <p:cNvSpPr/>
          <p:nvPr/>
        </p:nvSpPr>
        <p:spPr>
          <a:xfrm>
            <a:off x="1331640" y="2924944"/>
            <a:ext cx="2016224" cy="18002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173A64"/>
                </a:solidFill>
                <a:latin typeface="Franklin Gothic Demi" panose="020B0703020102020204" pitchFamily="34" charset="0"/>
              </a:rPr>
              <a:t>Carefirst Seniors and Community Services Association</a:t>
            </a:r>
          </a:p>
          <a:p>
            <a:pPr algn="ctr"/>
            <a:r>
              <a:rPr lang="en-CA" sz="1400" dirty="0">
                <a:solidFill>
                  <a:srgbClr val="173A64"/>
                </a:solidFill>
                <a:latin typeface="Franklin Gothic Demi" panose="020B0703020102020204" pitchFamily="34" charset="0"/>
              </a:rPr>
              <a:t>Providing a full range of community care services</a:t>
            </a:r>
            <a:endParaRPr lang="en-US" sz="1400" dirty="0">
              <a:solidFill>
                <a:srgbClr val="173A64"/>
              </a:solidFill>
              <a:latin typeface="Franklin Gothic Demi" panose="020B0703020102020204" pitchFamily="34" charset="0"/>
            </a:endParaRPr>
          </a:p>
        </p:txBody>
      </p:sp>
      <p:sp>
        <p:nvSpPr>
          <p:cNvPr id="15" name="Rounded Rectangle 14"/>
          <p:cNvSpPr/>
          <p:nvPr/>
        </p:nvSpPr>
        <p:spPr>
          <a:xfrm>
            <a:off x="3923928" y="2924944"/>
            <a:ext cx="1944216" cy="1800200"/>
          </a:xfrm>
          <a:prstGeom prst="round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173A64"/>
                </a:solidFill>
                <a:latin typeface="Franklin Gothic Demi" panose="020B0703020102020204" pitchFamily="34" charset="0"/>
              </a:rPr>
              <a:t>Carefirst</a:t>
            </a:r>
            <a:r>
              <a:rPr lang="en-US" sz="2000" dirty="0">
                <a:solidFill>
                  <a:srgbClr val="173A64"/>
                </a:solidFill>
                <a:latin typeface="Franklin Gothic Demi" panose="020B0703020102020204" pitchFamily="34" charset="0"/>
              </a:rPr>
              <a:t> Foundation</a:t>
            </a:r>
          </a:p>
        </p:txBody>
      </p:sp>
      <p:sp>
        <p:nvSpPr>
          <p:cNvPr id="18" name="Rounded Rectangle 17"/>
          <p:cNvSpPr/>
          <p:nvPr/>
        </p:nvSpPr>
        <p:spPr>
          <a:xfrm>
            <a:off x="6444208" y="2924944"/>
            <a:ext cx="1944216" cy="1800200"/>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173A64"/>
                </a:solidFill>
                <a:latin typeface="Franklin Gothic Demi" panose="020B0703020102020204" pitchFamily="34" charset="0"/>
              </a:rPr>
              <a:t>Carefirst Family Health Team </a:t>
            </a:r>
          </a:p>
          <a:p>
            <a:pPr algn="ctr"/>
            <a:r>
              <a:rPr lang="en-CA" sz="1600" dirty="0">
                <a:solidFill>
                  <a:srgbClr val="173A64"/>
                </a:solidFill>
                <a:latin typeface="Franklin Gothic Demi" panose="020B0703020102020204" pitchFamily="34" charset="0"/>
              </a:rPr>
              <a:t>Providing primary health care services</a:t>
            </a:r>
            <a:endParaRPr lang="en-US" sz="1600" dirty="0">
              <a:solidFill>
                <a:srgbClr val="173A64"/>
              </a:solidFill>
              <a:latin typeface="Franklin Gothic Demi" panose="020B0703020102020204" pitchFamily="34" charset="0"/>
            </a:endParaRPr>
          </a:p>
        </p:txBody>
      </p:sp>
      <p:pic>
        <p:nvPicPr>
          <p:cNvPr id="20" name="Picture 7"/>
          <p:cNvPicPr>
            <a:picLocks noChangeAspect="1" noChangeArrowheads="1"/>
          </p:cNvPicPr>
          <p:nvPr/>
        </p:nvPicPr>
        <p:blipFill>
          <a:blip r:embed="rId3" cstate="print">
            <a:clrChange>
              <a:clrFrom>
                <a:srgbClr val="FFFFFE"/>
              </a:clrFrom>
              <a:clrTo>
                <a:srgbClr val="FFFFFE">
                  <a:alpha val="0"/>
                </a:srgbClr>
              </a:clrTo>
            </a:clrChange>
          </a:blip>
          <a:srcRect/>
          <a:stretch>
            <a:fillRect/>
          </a:stretch>
        </p:blipFill>
        <p:spPr bwMode="auto">
          <a:xfrm>
            <a:off x="4499992" y="1480163"/>
            <a:ext cx="792088" cy="1080120"/>
          </a:xfrm>
          <a:prstGeom prst="rect">
            <a:avLst/>
          </a:prstGeom>
          <a:noFill/>
          <a:ln w="9525">
            <a:noFill/>
            <a:miter lim="800000"/>
            <a:headEnd/>
            <a:tailEnd/>
          </a:ln>
        </p:spPr>
      </p:pic>
      <p:pic>
        <p:nvPicPr>
          <p:cNvPr id="21" name="Picture 4" descr="Carefirst_Red (Small)"/>
          <p:cNvPicPr>
            <a:picLocks noChangeAspect="1" noChangeArrowheads="1"/>
          </p:cNvPicPr>
          <p:nvPr/>
        </p:nvPicPr>
        <p:blipFill>
          <a:blip r:embed="rId4" cstate="print">
            <a:clrChange>
              <a:clrFrom>
                <a:srgbClr val="FFFDFF"/>
              </a:clrFrom>
              <a:clrTo>
                <a:srgbClr val="FFFDFF">
                  <a:alpha val="0"/>
                </a:srgbClr>
              </a:clrTo>
            </a:clrChange>
          </a:blip>
          <a:srcRect/>
          <a:stretch>
            <a:fillRect/>
          </a:stretch>
        </p:blipFill>
        <p:spPr bwMode="auto">
          <a:xfrm>
            <a:off x="1979712" y="1480165"/>
            <a:ext cx="720080" cy="1084741"/>
          </a:xfrm>
          <a:prstGeom prst="rect">
            <a:avLst/>
          </a:prstGeom>
          <a:noFill/>
          <a:ln w="9525">
            <a:noFill/>
            <a:miter lim="800000"/>
            <a:headEnd/>
            <a:tailEnd/>
          </a:ln>
        </p:spPr>
      </p:pic>
      <p:sp>
        <p:nvSpPr>
          <p:cNvPr id="22" name="Rectangle 21"/>
          <p:cNvSpPr/>
          <p:nvPr/>
        </p:nvSpPr>
        <p:spPr>
          <a:xfrm>
            <a:off x="1835696" y="5301208"/>
            <a:ext cx="6192688" cy="64807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i="1" dirty="0">
                <a:solidFill>
                  <a:srgbClr val="CC0066"/>
                </a:solidFill>
                <a:latin typeface="Bodoni MT Black" pitchFamily="18" charset="0"/>
              </a:rPr>
              <a:t>THERE IS NO PLACE LIKE HOME</a:t>
            </a:r>
          </a:p>
        </p:txBody>
      </p:sp>
      <p:sp>
        <p:nvSpPr>
          <p:cNvPr id="12" name="TextBox 11"/>
          <p:cNvSpPr txBox="1"/>
          <p:nvPr/>
        </p:nvSpPr>
        <p:spPr>
          <a:xfrm>
            <a:off x="1979712" y="4806404"/>
            <a:ext cx="792088" cy="369332"/>
          </a:xfrm>
          <a:prstGeom prst="rect">
            <a:avLst/>
          </a:prstGeom>
          <a:noFill/>
        </p:spPr>
        <p:txBody>
          <a:bodyPr wrap="square" rtlCol="0">
            <a:spAutoFit/>
          </a:bodyPr>
          <a:lstStyle/>
          <a:p>
            <a:pPr algn="ctr"/>
            <a:r>
              <a:rPr lang="en-US" dirty="0">
                <a:solidFill>
                  <a:srgbClr val="173A64"/>
                </a:solidFill>
                <a:latin typeface="Franklin Gothic Demi" panose="020B0703020102020204" pitchFamily="34" charset="0"/>
              </a:rPr>
              <a:t>1976</a:t>
            </a:r>
          </a:p>
        </p:txBody>
      </p:sp>
      <p:sp>
        <p:nvSpPr>
          <p:cNvPr id="14" name="TextBox 13"/>
          <p:cNvSpPr txBox="1"/>
          <p:nvPr/>
        </p:nvSpPr>
        <p:spPr>
          <a:xfrm>
            <a:off x="4499992" y="4797152"/>
            <a:ext cx="792088" cy="369332"/>
          </a:xfrm>
          <a:prstGeom prst="rect">
            <a:avLst/>
          </a:prstGeom>
          <a:noFill/>
        </p:spPr>
        <p:txBody>
          <a:bodyPr wrap="square" rtlCol="0">
            <a:spAutoFit/>
          </a:bodyPr>
          <a:lstStyle/>
          <a:p>
            <a:pPr algn="ctr"/>
            <a:r>
              <a:rPr lang="en-US" dirty="0">
                <a:solidFill>
                  <a:srgbClr val="173A64"/>
                </a:solidFill>
                <a:latin typeface="Franklin Gothic Demi" panose="020B0703020102020204" pitchFamily="34" charset="0"/>
              </a:rPr>
              <a:t>2006</a:t>
            </a:r>
          </a:p>
        </p:txBody>
      </p:sp>
      <p:sp>
        <p:nvSpPr>
          <p:cNvPr id="16" name="TextBox 15"/>
          <p:cNvSpPr txBox="1"/>
          <p:nvPr/>
        </p:nvSpPr>
        <p:spPr>
          <a:xfrm>
            <a:off x="7056276" y="4806404"/>
            <a:ext cx="720080" cy="369332"/>
          </a:xfrm>
          <a:prstGeom prst="rect">
            <a:avLst/>
          </a:prstGeom>
          <a:noFill/>
        </p:spPr>
        <p:txBody>
          <a:bodyPr wrap="square" rtlCol="0">
            <a:spAutoFit/>
          </a:bodyPr>
          <a:lstStyle/>
          <a:p>
            <a:pPr algn="ctr"/>
            <a:r>
              <a:rPr lang="en-US" dirty="0">
                <a:solidFill>
                  <a:srgbClr val="173A64"/>
                </a:solidFill>
                <a:latin typeface="Franklin Gothic Demi" panose="020B0703020102020204" pitchFamily="34" charset="0"/>
              </a:rPr>
              <a:t>2007</a:t>
            </a:r>
          </a:p>
        </p:txBody>
      </p:sp>
    </p:spTree>
    <p:extLst>
      <p:ext uri="{BB962C8B-B14F-4D97-AF65-F5344CB8AC3E}">
        <p14:creationId xmlns:p14="http://schemas.microsoft.com/office/powerpoint/2010/main" val="35737653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t="15380" b="8827"/>
          <a:stretch/>
        </p:blipFill>
        <p:spPr>
          <a:xfrm>
            <a:off x="476699" y="356"/>
            <a:ext cx="8667303" cy="3154471"/>
          </a:xfrm>
          <a:prstGeom prst="rect">
            <a:avLst/>
          </a:prstGeom>
        </p:spPr>
      </p:pic>
      <p:sp>
        <p:nvSpPr>
          <p:cNvPr id="11" name="TextBox 10"/>
          <p:cNvSpPr txBox="1"/>
          <p:nvPr/>
        </p:nvSpPr>
        <p:spPr>
          <a:xfrm>
            <a:off x="504238" y="3360485"/>
            <a:ext cx="8316234" cy="830997"/>
          </a:xfrm>
          <a:prstGeom prst="rect">
            <a:avLst/>
          </a:prstGeom>
          <a:noFill/>
        </p:spPr>
        <p:txBody>
          <a:bodyPr wrap="square" rtlCol="0">
            <a:spAutoFit/>
          </a:bodyPr>
          <a:lstStyle/>
          <a:p>
            <a:pPr algn="ctr"/>
            <a:r>
              <a:rPr lang="en-US" sz="1600" dirty="0">
                <a:solidFill>
                  <a:srgbClr val="0C233F"/>
                </a:solidFill>
                <a:latin typeface="Franklin Gothic Medium Cond" panose="020B0606030402020204" pitchFamily="34" charset="0"/>
              </a:rPr>
              <a:t>Recognizing the need for an integrated solution, </a:t>
            </a:r>
            <a:r>
              <a:rPr lang="en-US" sz="1600" dirty="0" err="1">
                <a:solidFill>
                  <a:srgbClr val="0C233F"/>
                </a:solidFill>
                <a:latin typeface="Franklin Gothic Medium Cond" panose="020B0606030402020204" pitchFamily="34" charset="0"/>
              </a:rPr>
              <a:t>Carefirst</a:t>
            </a:r>
            <a:r>
              <a:rPr lang="en-US" sz="1600" dirty="0">
                <a:solidFill>
                  <a:srgbClr val="0C233F"/>
                </a:solidFill>
                <a:latin typeface="Franklin Gothic Medium Cond" panose="020B0606030402020204" pitchFamily="34" charset="0"/>
              </a:rPr>
              <a:t> Seniors established INTEGRATE</a:t>
            </a:r>
            <a:r>
              <a:rPr lang="en-US" sz="1600" b="1" cap="all" spc="200" baseline="30000" dirty="0">
                <a:solidFill>
                  <a:srgbClr val="0C233F"/>
                </a:solidFill>
                <a:latin typeface="Franklin Gothic Medium Cond" panose="020B0606030402020204" pitchFamily="34" charset="0"/>
                <a:ea typeface="DIN Alternate" charset="0"/>
                <a:cs typeface="DIN Alternate" charset="0"/>
              </a:rPr>
              <a:t>™</a:t>
            </a:r>
            <a:r>
              <a:rPr lang="en-US" sz="1600" dirty="0">
                <a:solidFill>
                  <a:srgbClr val="0C233F"/>
                </a:solidFill>
                <a:latin typeface="Franklin Gothic Medium Cond" panose="020B0606030402020204" pitchFamily="34" charset="0"/>
              </a:rPr>
              <a:t>–an innovative, data-driven solution that provides comprehensive, </a:t>
            </a:r>
            <a:r>
              <a:rPr lang="en-US" sz="1600" dirty="0" err="1">
                <a:solidFill>
                  <a:srgbClr val="0C233F"/>
                </a:solidFill>
                <a:latin typeface="Franklin Gothic Medium Cond" panose="020B0606030402020204" pitchFamily="34" charset="0"/>
              </a:rPr>
              <a:t>centre</a:t>
            </a:r>
            <a:r>
              <a:rPr lang="en-US" sz="1600" dirty="0">
                <a:solidFill>
                  <a:srgbClr val="0C233F"/>
                </a:solidFill>
                <a:latin typeface="Franklin Gothic Medium Cond" panose="020B0606030402020204" pitchFamily="34" charset="0"/>
              </a:rPr>
              <a:t> and home-based services to coordinate primary care and support services for seniors with chronic and complex health needs. </a:t>
            </a:r>
          </a:p>
        </p:txBody>
      </p:sp>
      <p:sp>
        <p:nvSpPr>
          <p:cNvPr id="3" name="Rectangle 2"/>
          <p:cNvSpPr/>
          <p:nvPr/>
        </p:nvSpPr>
        <p:spPr>
          <a:xfrm>
            <a:off x="2727828" y="980730"/>
            <a:ext cx="4217792" cy="1918669"/>
          </a:xfrm>
          <a:prstGeom prst="rect">
            <a:avLst/>
          </a:prstGeom>
          <a:solidFill>
            <a:schemeClr val="tx1">
              <a:lumMod val="50000"/>
              <a:lumOff val="5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p:nvSpPr>
        <p:spPr>
          <a:xfrm>
            <a:off x="2727830" y="1450680"/>
            <a:ext cx="4173691" cy="10919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r>
              <a:rPr lang="en-US" sz="4400" cap="all" spc="300" dirty="0">
                <a:solidFill>
                  <a:schemeClr val="bg1"/>
                </a:solidFill>
                <a:latin typeface="Franklin Gothic Medium Cond" panose="020B0606030402020204" pitchFamily="34" charset="0"/>
                <a:ea typeface="DIN Alternate" charset="0"/>
                <a:cs typeface="DIN Alternate" charset="0"/>
              </a:rPr>
              <a:t>  INTEGRATE</a:t>
            </a:r>
            <a:r>
              <a:rPr lang="en-US" sz="4400" cap="all" spc="300" baseline="30000" dirty="0">
                <a:solidFill>
                  <a:schemeClr val="bg1"/>
                </a:solidFill>
                <a:latin typeface="Franklin Gothic Medium Cond" panose="020B0606030402020204" pitchFamily="34" charset="0"/>
                <a:ea typeface="DIN Alternate" charset="0"/>
                <a:cs typeface="DIN Alternate" charset="0"/>
              </a:rPr>
              <a:t>™</a:t>
            </a:r>
          </a:p>
          <a:p>
            <a:pPr algn="ctr">
              <a:spcAft>
                <a:spcPts val="600"/>
              </a:spcAft>
            </a:pPr>
            <a:r>
              <a:rPr lang="en-US" sz="1600" cap="all" spc="250" dirty="0">
                <a:solidFill>
                  <a:schemeClr val="bg1"/>
                </a:solidFill>
                <a:ea typeface="DIN Alternate" charset="0"/>
                <a:cs typeface="DIN Alternate" charset="0"/>
              </a:rPr>
              <a:t>The </a:t>
            </a:r>
            <a:r>
              <a:rPr lang="en-US" sz="1600" cap="all" spc="250" dirty="0" err="1">
                <a:solidFill>
                  <a:schemeClr val="bg1"/>
                </a:solidFill>
                <a:ea typeface="DIN Alternate" charset="0"/>
                <a:cs typeface="DIN Alternate" charset="0"/>
              </a:rPr>
              <a:t>carefirst</a:t>
            </a:r>
            <a:r>
              <a:rPr lang="en-US" sz="1600" cap="all" spc="250" dirty="0">
                <a:solidFill>
                  <a:schemeClr val="bg1"/>
                </a:solidFill>
                <a:ea typeface="DIN Alternate" charset="0"/>
                <a:cs typeface="DIN Alternate" charset="0"/>
              </a:rPr>
              <a:t> Solution</a:t>
            </a:r>
          </a:p>
          <a:p>
            <a:pPr algn="ctr"/>
            <a:endParaRPr lang="en-US" dirty="0">
              <a:solidFill>
                <a:schemeClr val="bg1"/>
              </a:solidFill>
              <a:ea typeface="DIN Alternate" charset="0"/>
              <a:cs typeface="DIN Alternate" charset="0"/>
            </a:endParaRPr>
          </a:p>
          <a:p>
            <a:pPr algn="ctr"/>
            <a:endParaRPr lang="en-US" dirty="0">
              <a:solidFill>
                <a:schemeClr val="bg1"/>
              </a:solidFill>
            </a:endParaRPr>
          </a:p>
        </p:txBody>
      </p:sp>
      <p:grpSp>
        <p:nvGrpSpPr>
          <p:cNvPr id="10" name="Group 9"/>
          <p:cNvGrpSpPr/>
          <p:nvPr/>
        </p:nvGrpSpPr>
        <p:grpSpPr>
          <a:xfrm>
            <a:off x="1043608" y="4506183"/>
            <a:ext cx="7549910" cy="1905652"/>
            <a:chOff x="797045" y="4506183"/>
            <a:chExt cx="7549910" cy="1905652"/>
          </a:xfrm>
        </p:grpSpPr>
        <p:grpSp>
          <p:nvGrpSpPr>
            <p:cNvPr id="9" name="Group 8"/>
            <p:cNvGrpSpPr/>
            <p:nvPr/>
          </p:nvGrpSpPr>
          <p:grpSpPr>
            <a:xfrm>
              <a:off x="797045" y="4506183"/>
              <a:ext cx="7459594" cy="1075721"/>
              <a:chOff x="797045" y="4554042"/>
              <a:chExt cx="7459594" cy="1075721"/>
            </a:xfrm>
          </p:grpSpPr>
          <p:grpSp>
            <p:nvGrpSpPr>
              <p:cNvPr id="295" name="Group 294"/>
              <p:cNvGrpSpPr/>
              <p:nvPr/>
            </p:nvGrpSpPr>
            <p:grpSpPr>
              <a:xfrm>
                <a:off x="797045" y="4975946"/>
                <a:ext cx="7459594" cy="653817"/>
                <a:chOff x="69127" y="6186339"/>
                <a:chExt cx="9196669" cy="673950"/>
              </a:xfrm>
            </p:grpSpPr>
            <p:sp>
              <p:nvSpPr>
                <p:cNvPr id="17" name="TextBox 16"/>
                <p:cNvSpPr txBox="1"/>
                <p:nvPr/>
              </p:nvSpPr>
              <p:spPr>
                <a:xfrm>
                  <a:off x="69127" y="6194056"/>
                  <a:ext cx="1220782" cy="475881"/>
                </a:xfrm>
                <a:prstGeom prst="rect">
                  <a:avLst/>
                </a:prstGeom>
                <a:noFill/>
              </p:spPr>
              <p:txBody>
                <a:bodyPr wrap="square" rtlCol="0">
                  <a:spAutoFit/>
                </a:bodyPr>
                <a:lstStyle/>
                <a:p>
                  <a:pPr algn="ctr"/>
                  <a:r>
                    <a:rPr lang="en-US" sz="1200" cap="all" spc="100" dirty="0">
                      <a:solidFill>
                        <a:srgbClr val="0C233F"/>
                      </a:solidFill>
                      <a:latin typeface="Franklin Gothic Medium Cond" panose="020B0606030402020204" pitchFamily="34" charset="0"/>
                      <a:ea typeface="DIN Alternate" charset="0"/>
                      <a:cs typeface="DIN Alternate" charset="0"/>
                    </a:rPr>
                    <a:t>Wellness Programs</a:t>
                  </a:r>
                </a:p>
              </p:txBody>
            </p:sp>
            <p:sp>
              <p:nvSpPr>
                <p:cNvPr id="18" name="TextBox 17"/>
                <p:cNvSpPr txBox="1"/>
                <p:nvPr/>
              </p:nvSpPr>
              <p:spPr>
                <a:xfrm>
                  <a:off x="5519666" y="6194056"/>
                  <a:ext cx="1447800" cy="666233"/>
                </a:xfrm>
                <a:prstGeom prst="rect">
                  <a:avLst/>
                </a:prstGeom>
                <a:noFill/>
              </p:spPr>
              <p:txBody>
                <a:bodyPr wrap="square" rtlCol="0">
                  <a:spAutoFit/>
                </a:bodyPr>
                <a:lstStyle/>
                <a:p>
                  <a:pPr algn="ctr"/>
                  <a:r>
                    <a:rPr lang="en-US" sz="1200" cap="all" spc="100" dirty="0">
                      <a:solidFill>
                        <a:srgbClr val="0C233F"/>
                      </a:solidFill>
                      <a:latin typeface="Franklin Gothic Medium Cond" panose="020B0606030402020204" pitchFamily="34" charset="0"/>
                      <a:ea typeface="DIN Alternate" charset="0"/>
                      <a:cs typeface="DIN Alternate" charset="0"/>
                    </a:rPr>
                    <a:t>Chronic </a:t>
                  </a:r>
                </a:p>
                <a:p>
                  <a:pPr algn="ctr"/>
                  <a:r>
                    <a:rPr lang="en-US" sz="1200" cap="all" spc="100" dirty="0">
                      <a:solidFill>
                        <a:srgbClr val="0C233F"/>
                      </a:solidFill>
                      <a:latin typeface="Franklin Gothic Medium Cond" panose="020B0606030402020204" pitchFamily="34" charset="0"/>
                      <a:ea typeface="DIN Alternate" charset="0"/>
                      <a:cs typeface="DIN Alternate" charset="0"/>
                    </a:rPr>
                    <a:t>disease management</a:t>
                  </a:r>
                </a:p>
              </p:txBody>
            </p:sp>
            <p:sp>
              <p:nvSpPr>
                <p:cNvPr id="19" name="TextBox 18"/>
                <p:cNvSpPr txBox="1"/>
                <p:nvPr/>
              </p:nvSpPr>
              <p:spPr>
                <a:xfrm>
                  <a:off x="1248008" y="6194054"/>
                  <a:ext cx="1257407" cy="666233"/>
                </a:xfrm>
                <a:prstGeom prst="rect">
                  <a:avLst/>
                </a:prstGeom>
                <a:noFill/>
              </p:spPr>
              <p:txBody>
                <a:bodyPr wrap="square" rtlCol="0">
                  <a:spAutoFit/>
                </a:bodyPr>
                <a:lstStyle/>
                <a:p>
                  <a:pPr algn="ctr"/>
                  <a:r>
                    <a:rPr lang="en-US" sz="1200" cap="all" spc="100" dirty="0">
                      <a:solidFill>
                        <a:srgbClr val="0C233F"/>
                      </a:solidFill>
                      <a:latin typeface="Franklin Gothic Medium Cond" panose="020B0606030402020204" pitchFamily="34" charset="0"/>
                      <a:ea typeface="DIN Alternate" charset="0"/>
                      <a:cs typeface="DIN Alternate" charset="0"/>
                    </a:rPr>
                    <a:t>Community support services</a:t>
                  </a:r>
                </a:p>
              </p:txBody>
            </p:sp>
            <p:sp>
              <p:nvSpPr>
                <p:cNvPr id="20" name="TextBox 19"/>
                <p:cNvSpPr txBox="1"/>
                <p:nvPr/>
              </p:nvSpPr>
              <p:spPr>
                <a:xfrm>
                  <a:off x="6907305" y="6186339"/>
                  <a:ext cx="1143410" cy="666233"/>
                </a:xfrm>
                <a:prstGeom prst="rect">
                  <a:avLst/>
                </a:prstGeom>
                <a:noFill/>
              </p:spPr>
              <p:txBody>
                <a:bodyPr wrap="square" rtlCol="0">
                  <a:spAutoFit/>
                </a:bodyPr>
                <a:lstStyle/>
                <a:p>
                  <a:pPr algn="ctr"/>
                  <a:r>
                    <a:rPr lang="en-US" sz="1200" cap="all" spc="100" dirty="0">
                      <a:solidFill>
                        <a:srgbClr val="0C233F"/>
                      </a:solidFill>
                      <a:latin typeface="Franklin Gothic Medium Cond" panose="020B0606030402020204" pitchFamily="34" charset="0"/>
                      <a:ea typeface="DIN Alternate" charset="0"/>
                      <a:cs typeface="DIN Alternate" charset="0"/>
                    </a:rPr>
                    <a:t>Adult </a:t>
                  </a:r>
                </a:p>
                <a:p>
                  <a:pPr algn="ctr"/>
                  <a:r>
                    <a:rPr lang="en-US" sz="1200" cap="all" spc="100" dirty="0">
                      <a:solidFill>
                        <a:srgbClr val="0C233F"/>
                      </a:solidFill>
                      <a:latin typeface="Franklin Gothic Medium Cond" panose="020B0606030402020204" pitchFamily="34" charset="0"/>
                      <a:ea typeface="DIN Alternate" charset="0"/>
                      <a:cs typeface="DIN Alternate" charset="0"/>
                    </a:rPr>
                    <a:t>day program</a:t>
                  </a:r>
                </a:p>
              </p:txBody>
            </p:sp>
            <p:sp>
              <p:nvSpPr>
                <p:cNvPr id="21" name="TextBox 20"/>
                <p:cNvSpPr txBox="1"/>
                <p:nvPr/>
              </p:nvSpPr>
              <p:spPr>
                <a:xfrm>
                  <a:off x="2505417" y="6194054"/>
                  <a:ext cx="838200" cy="475881"/>
                </a:xfrm>
                <a:prstGeom prst="rect">
                  <a:avLst/>
                </a:prstGeom>
                <a:noFill/>
              </p:spPr>
              <p:txBody>
                <a:bodyPr wrap="square" rtlCol="0">
                  <a:spAutoFit/>
                </a:bodyPr>
                <a:lstStyle/>
                <a:p>
                  <a:pPr algn="ctr"/>
                  <a:r>
                    <a:rPr lang="en-US" sz="1200" cap="all" spc="100" dirty="0">
                      <a:solidFill>
                        <a:srgbClr val="0C233F"/>
                      </a:solidFill>
                      <a:latin typeface="Franklin Gothic Medium Cond" panose="020B0606030402020204" pitchFamily="34" charset="0"/>
                      <a:ea typeface="DIN Alternate" charset="0"/>
                      <a:cs typeface="DIN Alternate" charset="0"/>
                    </a:rPr>
                    <a:t>Home </a:t>
                  </a:r>
                </a:p>
                <a:p>
                  <a:pPr algn="ctr"/>
                  <a:r>
                    <a:rPr lang="en-US" sz="1200" cap="all" spc="100" dirty="0">
                      <a:solidFill>
                        <a:srgbClr val="0C233F"/>
                      </a:solidFill>
                      <a:latin typeface="Franklin Gothic Medium Cond" panose="020B0606030402020204" pitchFamily="34" charset="0"/>
                      <a:ea typeface="DIN Alternate" charset="0"/>
                      <a:cs typeface="DIN Alternate" charset="0"/>
                    </a:rPr>
                    <a:t>care</a:t>
                  </a:r>
                </a:p>
              </p:txBody>
            </p:sp>
            <p:sp>
              <p:nvSpPr>
                <p:cNvPr id="22" name="TextBox 21"/>
                <p:cNvSpPr txBox="1"/>
                <p:nvPr/>
              </p:nvSpPr>
              <p:spPr>
                <a:xfrm>
                  <a:off x="4522496" y="6194054"/>
                  <a:ext cx="1143410" cy="475881"/>
                </a:xfrm>
                <a:prstGeom prst="rect">
                  <a:avLst/>
                </a:prstGeom>
                <a:noFill/>
              </p:spPr>
              <p:txBody>
                <a:bodyPr wrap="square" rtlCol="0">
                  <a:spAutoFit/>
                </a:bodyPr>
                <a:lstStyle/>
                <a:p>
                  <a:pPr algn="ctr"/>
                  <a:r>
                    <a:rPr lang="en-US" sz="1200" cap="all" spc="100" dirty="0">
                      <a:solidFill>
                        <a:srgbClr val="0C233F"/>
                      </a:solidFill>
                      <a:latin typeface="Franklin Gothic Medium Cond" panose="020B0606030402020204" pitchFamily="34" charset="0"/>
                      <a:ea typeface="DIN Alternate" charset="0"/>
                      <a:cs typeface="DIN Alternate" charset="0"/>
                    </a:rPr>
                    <a:t>Assisted living</a:t>
                  </a:r>
                </a:p>
              </p:txBody>
            </p:sp>
            <p:sp>
              <p:nvSpPr>
                <p:cNvPr id="23" name="TextBox 22"/>
                <p:cNvSpPr txBox="1"/>
                <p:nvPr/>
              </p:nvSpPr>
              <p:spPr>
                <a:xfrm>
                  <a:off x="7823672" y="6194054"/>
                  <a:ext cx="1442124" cy="475881"/>
                </a:xfrm>
                <a:prstGeom prst="rect">
                  <a:avLst/>
                </a:prstGeom>
                <a:noFill/>
              </p:spPr>
              <p:txBody>
                <a:bodyPr wrap="square" rtlCol="0">
                  <a:spAutoFit/>
                </a:bodyPr>
                <a:lstStyle/>
                <a:p>
                  <a:pPr algn="ctr"/>
                  <a:r>
                    <a:rPr lang="en-US" sz="1200" cap="all" spc="100" dirty="0">
                      <a:solidFill>
                        <a:srgbClr val="0C233F"/>
                      </a:solidFill>
                      <a:latin typeface="Franklin Gothic Medium Cond" panose="020B0606030402020204" pitchFamily="34" charset="0"/>
                      <a:ea typeface="DIN Alternate" charset="0"/>
                      <a:cs typeface="DIN Alternate" charset="0"/>
                    </a:rPr>
                    <a:t>Transitional care</a:t>
                  </a:r>
                </a:p>
              </p:txBody>
            </p:sp>
            <p:sp>
              <p:nvSpPr>
                <p:cNvPr id="187" name="TextBox 186"/>
                <p:cNvSpPr txBox="1"/>
                <p:nvPr/>
              </p:nvSpPr>
              <p:spPr>
                <a:xfrm>
                  <a:off x="3299579" y="6194054"/>
                  <a:ext cx="1371600" cy="475881"/>
                </a:xfrm>
                <a:prstGeom prst="rect">
                  <a:avLst/>
                </a:prstGeom>
                <a:noFill/>
              </p:spPr>
              <p:txBody>
                <a:bodyPr wrap="square" rtlCol="0">
                  <a:spAutoFit/>
                </a:bodyPr>
                <a:lstStyle/>
                <a:p>
                  <a:pPr algn="ctr"/>
                  <a:r>
                    <a:rPr lang="en-US" sz="1200" cap="all" spc="100" dirty="0">
                      <a:solidFill>
                        <a:srgbClr val="0C233F"/>
                      </a:solidFill>
                      <a:latin typeface="Franklin Gothic Medium Cond" panose="020B0606030402020204" pitchFamily="34" charset="0"/>
                      <a:ea typeface="DIN Alternate" charset="0"/>
                      <a:cs typeface="DIN Alternate" charset="0"/>
                    </a:rPr>
                    <a:t>Primary </a:t>
                  </a:r>
                </a:p>
                <a:p>
                  <a:pPr algn="ctr"/>
                  <a:r>
                    <a:rPr lang="en-US" sz="1200" cap="all" spc="100" dirty="0">
                      <a:solidFill>
                        <a:srgbClr val="0C233F"/>
                      </a:solidFill>
                      <a:latin typeface="Franklin Gothic Medium Cond" panose="020B0606030402020204" pitchFamily="34" charset="0"/>
                      <a:ea typeface="DIN Alternate" charset="0"/>
                      <a:cs typeface="DIN Alternate" charset="0"/>
                    </a:rPr>
                    <a:t>Care</a:t>
                  </a:r>
                </a:p>
              </p:txBody>
            </p:sp>
          </p:grpSp>
          <p:grpSp>
            <p:nvGrpSpPr>
              <p:cNvPr id="31" name="Group 30"/>
              <p:cNvGrpSpPr/>
              <p:nvPr/>
            </p:nvGrpSpPr>
            <p:grpSpPr>
              <a:xfrm>
                <a:off x="2943133" y="4576361"/>
                <a:ext cx="362798" cy="328358"/>
                <a:chOff x="2875274" y="4495800"/>
                <a:chExt cx="706126" cy="679894"/>
              </a:xfrm>
            </p:grpSpPr>
            <p:sp>
              <p:nvSpPr>
                <p:cNvPr id="30" name="Manual Input 29"/>
                <p:cNvSpPr/>
                <p:nvPr/>
              </p:nvSpPr>
              <p:spPr>
                <a:xfrm rot="10800000" flipH="1">
                  <a:off x="3365808" y="4584861"/>
                  <a:ext cx="152400" cy="149993"/>
                </a:xfrm>
                <a:prstGeom prst="flowChartManualInput">
                  <a:avLst/>
                </a:prstGeom>
                <a:noFill/>
                <a:ln w="19050">
                  <a:solidFill>
                    <a:srgbClr val="173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iangle 24"/>
                <p:cNvSpPr/>
                <p:nvPr/>
              </p:nvSpPr>
              <p:spPr>
                <a:xfrm>
                  <a:off x="2875274" y="4495800"/>
                  <a:ext cx="706126" cy="304800"/>
                </a:xfrm>
                <a:prstGeom prst="triangle">
                  <a:avLst/>
                </a:prstGeom>
                <a:solidFill>
                  <a:schemeClr val="bg1"/>
                </a:solidFill>
                <a:ln w="19050">
                  <a:solidFill>
                    <a:srgbClr val="173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937505" y="4801896"/>
                  <a:ext cx="581663" cy="373797"/>
                </a:xfrm>
                <a:prstGeom prst="rect">
                  <a:avLst/>
                </a:prstGeom>
                <a:noFill/>
                <a:ln w="19050">
                  <a:solidFill>
                    <a:srgbClr val="173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048000" y="4946892"/>
                  <a:ext cx="152400" cy="228802"/>
                </a:xfrm>
                <a:prstGeom prst="rect">
                  <a:avLst/>
                </a:prstGeom>
                <a:noFill/>
                <a:ln w="19050">
                  <a:solidFill>
                    <a:srgbClr val="173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289608" y="4875632"/>
                  <a:ext cx="152400" cy="153568"/>
                </a:xfrm>
                <a:prstGeom prst="rect">
                  <a:avLst/>
                </a:prstGeom>
                <a:noFill/>
                <a:ln w="19050">
                  <a:solidFill>
                    <a:srgbClr val="173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rot="191167">
                <a:off x="868215" y="4554042"/>
                <a:ext cx="797821" cy="615519"/>
                <a:chOff x="404177" y="5137297"/>
                <a:chExt cx="882547" cy="759508"/>
              </a:xfrm>
            </p:grpSpPr>
            <p:grpSp>
              <p:nvGrpSpPr>
                <p:cNvPr id="52" name="Group 51"/>
                <p:cNvGrpSpPr/>
                <p:nvPr/>
              </p:nvGrpSpPr>
              <p:grpSpPr>
                <a:xfrm>
                  <a:off x="475357" y="5137297"/>
                  <a:ext cx="719742" cy="458677"/>
                  <a:chOff x="475357" y="5137297"/>
                  <a:chExt cx="719742" cy="458677"/>
                </a:xfrm>
              </p:grpSpPr>
              <p:sp>
                <p:nvSpPr>
                  <p:cNvPr id="36" name="Arc 35"/>
                  <p:cNvSpPr/>
                  <p:nvPr/>
                </p:nvSpPr>
                <p:spPr>
                  <a:xfrm rot="13217902">
                    <a:off x="794093" y="5137297"/>
                    <a:ext cx="401006" cy="452926"/>
                  </a:xfrm>
                  <a:prstGeom prst="arc">
                    <a:avLst/>
                  </a:prstGeom>
                  <a:ln w="19050">
                    <a:solidFill>
                      <a:srgbClr val="173A6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Arc 50"/>
                  <p:cNvSpPr/>
                  <p:nvPr/>
                </p:nvSpPr>
                <p:spPr>
                  <a:xfrm rot="2752355">
                    <a:off x="467654" y="5169728"/>
                    <a:ext cx="433949" cy="418543"/>
                  </a:xfrm>
                  <a:prstGeom prst="arc">
                    <a:avLst/>
                  </a:prstGeom>
                  <a:ln w="19050">
                    <a:solidFill>
                      <a:srgbClr val="173A6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3" name="Group 52"/>
                <p:cNvGrpSpPr/>
                <p:nvPr/>
              </p:nvGrpSpPr>
              <p:grpSpPr>
                <a:xfrm rot="2351140">
                  <a:off x="574508" y="5200932"/>
                  <a:ext cx="712216" cy="448711"/>
                  <a:chOff x="487723" y="5156360"/>
                  <a:chExt cx="712216" cy="448711"/>
                </a:xfrm>
              </p:grpSpPr>
              <p:sp>
                <p:nvSpPr>
                  <p:cNvPr id="54" name="Arc 53"/>
                  <p:cNvSpPr/>
                  <p:nvPr/>
                </p:nvSpPr>
                <p:spPr>
                  <a:xfrm rot="13885091">
                    <a:off x="773693" y="5178825"/>
                    <a:ext cx="433949" cy="418543"/>
                  </a:xfrm>
                  <a:prstGeom prst="arc">
                    <a:avLst/>
                  </a:prstGeom>
                  <a:ln w="19050">
                    <a:solidFill>
                      <a:srgbClr val="173A6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Arc 54"/>
                  <p:cNvSpPr/>
                  <p:nvPr/>
                </p:nvSpPr>
                <p:spPr>
                  <a:xfrm rot="3178930">
                    <a:off x="480020" y="5164063"/>
                    <a:ext cx="433949" cy="418543"/>
                  </a:xfrm>
                  <a:prstGeom prst="arc">
                    <a:avLst/>
                  </a:prstGeom>
                  <a:ln w="19050">
                    <a:solidFill>
                      <a:srgbClr val="173A6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6" name="Group 55"/>
                <p:cNvGrpSpPr/>
                <p:nvPr/>
              </p:nvGrpSpPr>
              <p:grpSpPr>
                <a:xfrm rot="5400000">
                  <a:off x="619683" y="5289336"/>
                  <a:ext cx="736413" cy="445974"/>
                  <a:chOff x="468718" y="5158073"/>
                  <a:chExt cx="736413" cy="445974"/>
                </a:xfrm>
              </p:grpSpPr>
              <p:sp>
                <p:nvSpPr>
                  <p:cNvPr id="57" name="Arc 56"/>
                  <p:cNvSpPr/>
                  <p:nvPr/>
                </p:nvSpPr>
                <p:spPr>
                  <a:xfrm rot="13538452">
                    <a:off x="778885" y="5177802"/>
                    <a:ext cx="433949" cy="418542"/>
                  </a:xfrm>
                  <a:prstGeom prst="arc">
                    <a:avLst/>
                  </a:prstGeom>
                  <a:ln w="19050">
                    <a:solidFill>
                      <a:srgbClr val="173A6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Arc 57"/>
                  <p:cNvSpPr/>
                  <p:nvPr/>
                </p:nvSpPr>
                <p:spPr>
                  <a:xfrm rot="2752355">
                    <a:off x="461015" y="5165776"/>
                    <a:ext cx="433949" cy="418543"/>
                  </a:xfrm>
                  <a:prstGeom prst="arc">
                    <a:avLst/>
                  </a:prstGeom>
                  <a:ln w="19050">
                    <a:solidFill>
                      <a:srgbClr val="173A6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9" name="Group 58"/>
                <p:cNvGrpSpPr/>
                <p:nvPr/>
              </p:nvGrpSpPr>
              <p:grpSpPr>
                <a:xfrm rot="16200000">
                  <a:off x="326234" y="5279544"/>
                  <a:ext cx="744066" cy="490456"/>
                  <a:chOff x="469708" y="5131608"/>
                  <a:chExt cx="744066" cy="490456"/>
                </a:xfrm>
              </p:grpSpPr>
              <p:sp>
                <p:nvSpPr>
                  <p:cNvPr id="60" name="Arc 59"/>
                  <p:cNvSpPr/>
                  <p:nvPr/>
                </p:nvSpPr>
                <p:spPr>
                  <a:xfrm rot="13847574">
                    <a:off x="787528" y="5195818"/>
                    <a:ext cx="433949" cy="418543"/>
                  </a:xfrm>
                  <a:prstGeom prst="arc">
                    <a:avLst/>
                  </a:prstGeom>
                  <a:ln w="19050">
                    <a:solidFill>
                      <a:srgbClr val="173A6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Arc 60"/>
                  <p:cNvSpPr/>
                  <p:nvPr/>
                </p:nvSpPr>
                <p:spPr>
                  <a:xfrm rot="3197128">
                    <a:off x="462005" y="5139311"/>
                    <a:ext cx="433949" cy="418543"/>
                  </a:xfrm>
                  <a:prstGeom prst="arc">
                    <a:avLst/>
                  </a:prstGeom>
                  <a:ln w="19050">
                    <a:solidFill>
                      <a:srgbClr val="173A6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2" name="Group 61"/>
                <p:cNvGrpSpPr/>
                <p:nvPr/>
              </p:nvGrpSpPr>
              <p:grpSpPr>
                <a:xfrm rot="19136179">
                  <a:off x="404177" y="5183737"/>
                  <a:ext cx="688192" cy="489288"/>
                  <a:chOff x="494227" y="5141442"/>
                  <a:chExt cx="688192" cy="489288"/>
                </a:xfrm>
              </p:grpSpPr>
              <p:sp>
                <p:nvSpPr>
                  <p:cNvPr id="63" name="Arc 62"/>
                  <p:cNvSpPr/>
                  <p:nvPr/>
                </p:nvSpPr>
                <p:spPr>
                  <a:xfrm rot="13277800">
                    <a:off x="781413" y="5141442"/>
                    <a:ext cx="401006" cy="452927"/>
                  </a:xfrm>
                  <a:prstGeom prst="arc">
                    <a:avLst/>
                  </a:prstGeom>
                  <a:ln w="19050">
                    <a:solidFill>
                      <a:srgbClr val="173A6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Arc 63"/>
                  <p:cNvSpPr/>
                  <p:nvPr/>
                </p:nvSpPr>
                <p:spPr>
                  <a:xfrm rot="2272654">
                    <a:off x="494227" y="5177800"/>
                    <a:ext cx="401006" cy="452930"/>
                  </a:xfrm>
                  <a:prstGeom prst="arc">
                    <a:avLst/>
                  </a:prstGeom>
                  <a:ln w="19050">
                    <a:solidFill>
                      <a:srgbClr val="173A6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181" name="Group 180"/>
              <p:cNvGrpSpPr/>
              <p:nvPr/>
            </p:nvGrpSpPr>
            <p:grpSpPr>
              <a:xfrm>
                <a:off x="4613383" y="4598237"/>
                <a:ext cx="482193" cy="337951"/>
                <a:chOff x="6553200" y="5301852"/>
                <a:chExt cx="533400" cy="417009"/>
              </a:xfrm>
            </p:grpSpPr>
            <p:sp>
              <p:nvSpPr>
                <p:cNvPr id="110" name="Manual Input 109"/>
                <p:cNvSpPr/>
                <p:nvPr/>
              </p:nvSpPr>
              <p:spPr>
                <a:xfrm rot="10800000" flipH="1">
                  <a:off x="6934200" y="5322214"/>
                  <a:ext cx="86616" cy="89386"/>
                </a:xfrm>
                <a:prstGeom prst="flowChartManualInput">
                  <a:avLst/>
                </a:prstGeom>
                <a:noFill/>
                <a:ln w="19050">
                  <a:solidFill>
                    <a:srgbClr val="173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p:cNvGrpSpPr/>
                <p:nvPr/>
              </p:nvGrpSpPr>
              <p:grpSpPr>
                <a:xfrm>
                  <a:off x="6553200" y="5301852"/>
                  <a:ext cx="533400" cy="417009"/>
                  <a:chOff x="6553200" y="5301852"/>
                  <a:chExt cx="533400" cy="417009"/>
                </a:xfrm>
              </p:grpSpPr>
              <p:sp>
                <p:nvSpPr>
                  <p:cNvPr id="109" name="Triangle 108"/>
                  <p:cNvSpPr/>
                  <p:nvPr/>
                </p:nvSpPr>
                <p:spPr>
                  <a:xfrm>
                    <a:off x="6553200" y="5301852"/>
                    <a:ext cx="533400" cy="128567"/>
                  </a:xfrm>
                  <a:custGeom>
                    <a:avLst/>
                    <a:gdLst>
                      <a:gd name="connsiteX0" fmla="*/ 0 w 533400"/>
                      <a:gd name="connsiteY0" fmla="*/ 128567 h 128567"/>
                      <a:gd name="connsiteX1" fmla="*/ 266700 w 533400"/>
                      <a:gd name="connsiteY1" fmla="*/ 0 h 128567"/>
                      <a:gd name="connsiteX2" fmla="*/ 533400 w 533400"/>
                      <a:gd name="connsiteY2" fmla="*/ 128567 h 128567"/>
                      <a:gd name="connsiteX3" fmla="*/ 0 w 533400"/>
                      <a:gd name="connsiteY3" fmla="*/ 128567 h 128567"/>
                      <a:gd name="connsiteX0" fmla="*/ 0 w 533400"/>
                      <a:gd name="connsiteY0" fmla="*/ 128567 h 128567"/>
                      <a:gd name="connsiteX1" fmla="*/ 266700 w 533400"/>
                      <a:gd name="connsiteY1" fmla="*/ 0 h 128567"/>
                      <a:gd name="connsiteX2" fmla="*/ 533400 w 533400"/>
                      <a:gd name="connsiteY2" fmla="*/ 128567 h 128567"/>
                      <a:gd name="connsiteX3" fmla="*/ 266700 w 533400"/>
                      <a:gd name="connsiteY3" fmla="*/ 86123 h 128567"/>
                      <a:gd name="connsiteX4" fmla="*/ 0 w 533400"/>
                      <a:gd name="connsiteY4" fmla="*/ 128567 h 128567"/>
                      <a:gd name="connsiteX0" fmla="*/ 0 w 533400"/>
                      <a:gd name="connsiteY0" fmla="*/ 128567 h 128567"/>
                      <a:gd name="connsiteX1" fmla="*/ 266700 w 533400"/>
                      <a:gd name="connsiteY1" fmla="*/ 0 h 128567"/>
                      <a:gd name="connsiteX2" fmla="*/ 533400 w 533400"/>
                      <a:gd name="connsiteY2" fmla="*/ 128567 h 128567"/>
                      <a:gd name="connsiteX3" fmla="*/ 266700 w 533400"/>
                      <a:gd name="connsiteY3" fmla="*/ 86123 h 128567"/>
                      <a:gd name="connsiteX4" fmla="*/ 0 w 533400"/>
                      <a:gd name="connsiteY4" fmla="*/ 128567 h 128567"/>
                      <a:gd name="connsiteX0" fmla="*/ 0 w 533400"/>
                      <a:gd name="connsiteY0" fmla="*/ 128567 h 128567"/>
                      <a:gd name="connsiteX1" fmla="*/ 266700 w 533400"/>
                      <a:gd name="connsiteY1" fmla="*/ 0 h 128567"/>
                      <a:gd name="connsiteX2" fmla="*/ 533400 w 533400"/>
                      <a:gd name="connsiteY2" fmla="*/ 128567 h 128567"/>
                      <a:gd name="connsiteX3" fmla="*/ 266700 w 533400"/>
                      <a:gd name="connsiteY3" fmla="*/ 86123 h 128567"/>
                      <a:gd name="connsiteX4" fmla="*/ 0 w 533400"/>
                      <a:gd name="connsiteY4" fmla="*/ 128567 h 128567"/>
                      <a:gd name="connsiteX0" fmla="*/ 0 w 533400"/>
                      <a:gd name="connsiteY0" fmla="*/ 128567 h 128567"/>
                      <a:gd name="connsiteX1" fmla="*/ 266700 w 533400"/>
                      <a:gd name="connsiteY1" fmla="*/ 0 h 128567"/>
                      <a:gd name="connsiteX2" fmla="*/ 533400 w 533400"/>
                      <a:gd name="connsiteY2" fmla="*/ 128567 h 128567"/>
                      <a:gd name="connsiteX3" fmla="*/ 266700 w 533400"/>
                      <a:gd name="connsiteY3" fmla="*/ 86123 h 128567"/>
                      <a:gd name="connsiteX4" fmla="*/ 0 w 533400"/>
                      <a:gd name="connsiteY4" fmla="*/ 128567 h 128567"/>
                      <a:gd name="connsiteX0" fmla="*/ 0 w 533400"/>
                      <a:gd name="connsiteY0" fmla="*/ 128567 h 128567"/>
                      <a:gd name="connsiteX1" fmla="*/ 266700 w 533400"/>
                      <a:gd name="connsiteY1" fmla="*/ 0 h 128567"/>
                      <a:gd name="connsiteX2" fmla="*/ 533400 w 533400"/>
                      <a:gd name="connsiteY2" fmla="*/ 128567 h 128567"/>
                      <a:gd name="connsiteX3" fmla="*/ 266700 w 533400"/>
                      <a:gd name="connsiteY3" fmla="*/ 86123 h 128567"/>
                      <a:gd name="connsiteX4" fmla="*/ 0 w 533400"/>
                      <a:gd name="connsiteY4" fmla="*/ 128567 h 128567"/>
                      <a:gd name="connsiteX0" fmla="*/ 0 w 533400"/>
                      <a:gd name="connsiteY0" fmla="*/ 128567 h 128567"/>
                      <a:gd name="connsiteX1" fmla="*/ 266700 w 533400"/>
                      <a:gd name="connsiteY1" fmla="*/ 0 h 128567"/>
                      <a:gd name="connsiteX2" fmla="*/ 533400 w 533400"/>
                      <a:gd name="connsiteY2" fmla="*/ 128567 h 128567"/>
                      <a:gd name="connsiteX3" fmla="*/ 266700 w 533400"/>
                      <a:gd name="connsiteY3" fmla="*/ 86123 h 128567"/>
                      <a:gd name="connsiteX4" fmla="*/ 0 w 533400"/>
                      <a:gd name="connsiteY4" fmla="*/ 128567 h 128567"/>
                      <a:gd name="connsiteX0" fmla="*/ 0 w 533400"/>
                      <a:gd name="connsiteY0" fmla="*/ 128567 h 128567"/>
                      <a:gd name="connsiteX1" fmla="*/ 266700 w 533400"/>
                      <a:gd name="connsiteY1" fmla="*/ 0 h 128567"/>
                      <a:gd name="connsiteX2" fmla="*/ 533400 w 533400"/>
                      <a:gd name="connsiteY2" fmla="*/ 128567 h 128567"/>
                      <a:gd name="connsiteX3" fmla="*/ 266700 w 533400"/>
                      <a:gd name="connsiteY3" fmla="*/ 86123 h 128567"/>
                      <a:gd name="connsiteX4" fmla="*/ 0 w 533400"/>
                      <a:gd name="connsiteY4" fmla="*/ 128567 h 128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128567">
                        <a:moveTo>
                          <a:pt x="0" y="128567"/>
                        </a:moveTo>
                        <a:lnTo>
                          <a:pt x="266700" y="0"/>
                        </a:lnTo>
                        <a:lnTo>
                          <a:pt x="533400" y="128567"/>
                        </a:lnTo>
                        <a:cubicBezTo>
                          <a:pt x="427567" y="98544"/>
                          <a:pt x="407458" y="87571"/>
                          <a:pt x="266700" y="86123"/>
                        </a:cubicBezTo>
                        <a:cubicBezTo>
                          <a:pt x="127000" y="93921"/>
                          <a:pt x="127000" y="95369"/>
                          <a:pt x="0" y="128567"/>
                        </a:cubicBezTo>
                        <a:close/>
                      </a:path>
                    </a:pathLst>
                  </a:custGeom>
                  <a:solidFill>
                    <a:schemeClr val="bg1"/>
                  </a:solidFill>
                  <a:ln w="19050">
                    <a:solidFill>
                      <a:srgbClr val="173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9" name="Group 178"/>
                  <p:cNvGrpSpPr/>
                  <p:nvPr/>
                </p:nvGrpSpPr>
                <p:grpSpPr>
                  <a:xfrm rot="595532">
                    <a:off x="6591446" y="5414436"/>
                    <a:ext cx="431266" cy="304425"/>
                    <a:chOff x="7306161" y="4972984"/>
                    <a:chExt cx="431266" cy="304425"/>
                  </a:xfrm>
                </p:grpSpPr>
                <p:grpSp>
                  <p:nvGrpSpPr>
                    <p:cNvPr id="140" name="Group 139"/>
                    <p:cNvGrpSpPr/>
                    <p:nvPr/>
                  </p:nvGrpSpPr>
                  <p:grpSpPr>
                    <a:xfrm rot="2301036" flipH="1">
                      <a:off x="7452574" y="4972984"/>
                      <a:ext cx="284853" cy="289224"/>
                      <a:chOff x="7291016" y="4957631"/>
                      <a:chExt cx="479895" cy="434543"/>
                    </a:xfrm>
                  </p:grpSpPr>
                  <p:cxnSp>
                    <p:nvCxnSpPr>
                      <p:cNvPr id="113" name="Straight Connector 112"/>
                      <p:cNvCxnSpPr/>
                      <p:nvPr/>
                    </p:nvCxnSpPr>
                    <p:spPr>
                      <a:xfrm rot="2301036">
                        <a:off x="7525179" y="5193703"/>
                        <a:ext cx="113511" cy="124517"/>
                      </a:xfrm>
                      <a:prstGeom prst="line">
                        <a:avLst/>
                      </a:prstGeom>
                      <a:ln w="19050">
                        <a:solidFill>
                          <a:srgbClr val="173A64"/>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2301036">
                        <a:off x="7456251" y="5197984"/>
                        <a:ext cx="113484" cy="121384"/>
                      </a:xfrm>
                      <a:prstGeom prst="line">
                        <a:avLst/>
                      </a:prstGeom>
                      <a:ln w="19050">
                        <a:solidFill>
                          <a:srgbClr val="173A64"/>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H="1">
                        <a:off x="7442956" y="5175734"/>
                        <a:ext cx="1" cy="183005"/>
                      </a:xfrm>
                      <a:prstGeom prst="line">
                        <a:avLst/>
                      </a:prstGeom>
                      <a:ln w="19050">
                        <a:solidFill>
                          <a:srgbClr val="173A64"/>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139" idx="0"/>
                      </p:cNvCxnSpPr>
                      <p:nvPr/>
                    </p:nvCxnSpPr>
                    <p:spPr>
                      <a:xfrm rot="2856363">
                        <a:off x="7297041" y="5161732"/>
                        <a:ext cx="160149" cy="172199"/>
                      </a:xfrm>
                      <a:prstGeom prst="line">
                        <a:avLst/>
                      </a:prstGeom>
                      <a:ln w="19050">
                        <a:solidFill>
                          <a:srgbClr val="173A64"/>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a:off x="7649632" y="5173061"/>
                        <a:ext cx="1" cy="183005"/>
                      </a:xfrm>
                      <a:prstGeom prst="line">
                        <a:avLst/>
                      </a:prstGeom>
                      <a:ln w="19050">
                        <a:solidFill>
                          <a:srgbClr val="173A64"/>
                        </a:solidFill>
                      </a:ln>
                    </p:spPr>
                    <p:style>
                      <a:lnRef idx="1">
                        <a:schemeClr val="accent1"/>
                      </a:lnRef>
                      <a:fillRef idx="0">
                        <a:schemeClr val="accent1"/>
                      </a:fillRef>
                      <a:effectRef idx="0">
                        <a:schemeClr val="accent1"/>
                      </a:effectRef>
                      <a:fontRef idx="minor">
                        <a:schemeClr val="tx1"/>
                      </a:fontRef>
                    </p:style>
                  </p:cxnSp>
                  <p:sp>
                    <p:nvSpPr>
                      <p:cNvPr id="119" name="Block Arc 118"/>
                      <p:cNvSpPr/>
                      <p:nvPr/>
                    </p:nvSpPr>
                    <p:spPr>
                      <a:xfrm rot="10800000">
                        <a:off x="7374064" y="5312478"/>
                        <a:ext cx="68892" cy="79696"/>
                      </a:xfrm>
                      <a:prstGeom prst="blockArc">
                        <a:avLst>
                          <a:gd name="adj1" fmla="val 10646228"/>
                          <a:gd name="adj2" fmla="val 21435822"/>
                          <a:gd name="adj3" fmla="val 6489"/>
                        </a:avLst>
                      </a:prstGeom>
                      <a:noFill/>
                      <a:ln w="19050">
                        <a:solidFill>
                          <a:srgbClr val="173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24" name="Straight Connector 123"/>
                      <p:cNvCxnSpPr>
                        <a:stCxn id="139" idx="1"/>
                        <a:endCxn id="128" idx="0"/>
                      </p:cNvCxnSpPr>
                      <p:nvPr/>
                    </p:nvCxnSpPr>
                    <p:spPr>
                      <a:xfrm rot="2856363">
                        <a:off x="7665514" y="5153272"/>
                        <a:ext cx="102655" cy="108138"/>
                      </a:xfrm>
                      <a:prstGeom prst="line">
                        <a:avLst/>
                      </a:prstGeom>
                      <a:ln w="19050">
                        <a:solidFill>
                          <a:srgbClr val="173A64"/>
                        </a:solidFill>
                      </a:ln>
                    </p:spPr>
                    <p:style>
                      <a:lnRef idx="1">
                        <a:schemeClr val="accent1"/>
                      </a:lnRef>
                      <a:fillRef idx="0">
                        <a:schemeClr val="accent1"/>
                      </a:fillRef>
                      <a:effectRef idx="0">
                        <a:schemeClr val="accent1"/>
                      </a:effectRef>
                      <a:fontRef idx="minor">
                        <a:schemeClr val="tx1"/>
                      </a:fontRef>
                    </p:style>
                  </p:cxnSp>
                  <p:sp>
                    <p:nvSpPr>
                      <p:cNvPr id="128" name="Block Arc 127"/>
                      <p:cNvSpPr/>
                      <p:nvPr/>
                    </p:nvSpPr>
                    <p:spPr>
                      <a:xfrm rot="10800000">
                        <a:off x="7649077" y="5239196"/>
                        <a:ext cx="68892" cy="79696"/>
                      </a:xfrm>
                      <a:prstGeom prst="blockArc">
                        <a:avLst>
                          <a:gd name="adj1" fmla="val 10646228"/>
                          <a:gd name="adj2" fmla="val 21435822"/>
                          <a:gd name="adj3" fmla="val 6489"/>
                        </a:avLst>
                      </a:prstGeom>
                      <a:noFill/>
                      <a:ln w="19050">
                        <a:solidFill>
                          <a:srgbClr val="173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Block Arc 138"/>
                      <p:cNvSpPr/>
                      <p:nvPr/>
                    </p:nvSpPr>
                    <p:spPr>
                      <a:xfrm>
                        <a:off x="7380164" y="4957631"/>
                        <a:ext cx="337805" cy="358586"/>
                      </a:xfrm>
                      <a:prstGeom prst="blockArc">
                        <a:avLst>
                          <a:gd name="adj1" fmla="val 10800000"/>
                          <a:gd name="adj2" fmla="val 0"/>
                          <a:gd name="adj3" fmla="val 0"/>
                        </a:avLst>
                      </a:prstGeom>
                      <a:noFill/>
                      <a:ln w="19050">
                        <a:solidFill>
                          <a:srgbClr val="173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4" name="Group 153"/>
                    <p:cNvGrpSpPr/>
                    <p:nvPr/>
                  </p:nvGrpSpPr>
                  <p:grpSpPr>
                    <a:xfrm rot="18103718">
                      <a:off x="7329121" y="5009393"/>
                      <a:ext cx="245056" cy="290975"/>
                      <a:chOff x="7309967" y="4957632"/>
                      <a:chExt cx="407991" cy="437174"/>
                    </a:xfrm>
                  </p:grpSpPr>
                  <p:cxnSp>
                    <p:nvCxnSpPr>
                      <p:cNvPr id="156" name="Straight Connector 155"/>
                      <p:cNvCxnSpPr/>
                      <p:nvPr/>
                    </p:nvCxnSpPr>
                    <p:spPr>
                      <a:xfrm flipH="1">
                        <a:off x="7511848" y="5175734"/>
                        <a:ext cx="1" cy="183005"/>
                      </a:xfrm>
                      <a:prstGeom prst="line">
                        <a:avLst/>
                      </a:prstGeom>
                      <a:ln w="19050">
                        <a:solidFill>
                          <a:srgbClr val="173A64"/>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flipH="1">
                        <a:off x="7442956" y="5175734"/>
                        <a:ext cx="1" cy="183005"/>
                      </a:xfrm>
                      <a:prstGeom prst="line">
                        <a:avLst/>
                      </a:prstGeom>
                      <a:ln w="19050">
                        <a:solidFill>
                          <a:srgbClr val="173A64"/>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a:stCxn id="166" idx="0"/>
                      </p:cNvCxnSpPr>
                      <p:nvPr/>
                    </p:nvCxnSpPr>
                    <p:spPr>
                      <a:xfrm rot="3496282">
                        <a:off x="7285013" y="5180153"/>
                        <a:ext cx="185267" cy="135359"/>
                      </a:xfrm>
                      <a:prstGeom prst="line">
                        <a:avLst/>
                      </a:prstGeom>
                      <a:ln w="19050">
                        <a:solidFill>
                          <a:srgbClr val="173A64"/>
                        </a:solidFill>
                      </a:ln>
                    </p:spPr>
                    <p:style>
                      <a:lnRef idx="1">
                        <a:schemeClr val="accent1"/>
                      </a:lnRef>
                      <a:fillRef idx="0">
                        <a:schemeClr val="accent1"/>
                      </a:fillRef>
                      <a:effectRef idx="0">
                        <a:schemeClr val="accent1"/>
                      </a:effectRef>
                      <a:fontRef idx="minor">
                        <a:schemeClr val="tx1"/>
                      </a:fontRef>
                    </p:style>
                  </p:cxnSp>
                  <p:sp>
                    <p:nvSpPr>
                      <p:cNvPr id="160" name="Block Arc 159"/>
                      <p:cNvSpPr/>
                      <p:nvPr/>
                    </p:nvSpPr>
                    <p:spPr>
                      <a:xfrm rot="10800000">
                        <a:off x="7374064" y="5312478"/>
                        <a:ext cx="68892" cy="79696"/>
                      </a:xfrm>
                      <a:prstGeom prst="blockArc">
                        <a:avLst>
                          <a:gd name="adj1" fmla="val 10646228"/>
                          <a:gd name="adj2" fmla="val 21435822"/>
                          <a:gd name="adj3" fmla="val 6489"/>
                        </a:avLst>
                      </a:prstGeom>
                      <a:noFill/>
                      <a:ln w="19050">
                        <a:solidFill>
                          <a:srgbClr val="173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Block Arc 160"/>
                      <p:cNvSpPr/>
                      <p:nvPr/>
                    </p:nvSpPr>
                    <p:spPr>
                      <a:xfrm rot="10800000">
                        <a:off x="7442956" y="5315110"/>
                        <a:ext cx="68892" cy="79696"/>
                      </a:xfrm>
                      <a:prstGeom prst="blockArc">
                        <a:avLst>
                          <a:gd name="adj1" fmla="val 10646228"/>
                          <a:gd name="adj2" fmla="val 21435822"/>
                          <a:gd name="adj3" fmla="val 6489"/>
                        </a:avLst>
                      </a:prstGeom>
                      <a:noFill/>
                      <a:ln w="19050">
                        <a:solidFill>
                          <a:srgbClr val="173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6" name="Block Arc 165"/>
                      <p:cNvSpPr/>
                      <p:nvPr/>
                    </p:nvSpPr>
                    <p:spPr>
                      <a:xfrm>
                        <a:off x="7380153" y="4957632"/>
                        <a:ext cx="337805" cy="358586"/>
                      </a:xfrm>
                      <a:prstGeom prst="blockArc">
                        <a:avLst>
                          <a:gd name="adj1" fmla="val 10800000"/>
                          <a:gd name="adj2" fmla="val 544483"/>
                          <a:gd name="adj3" fmla="val 637"/>
                        </a:avLst>
                      </a:prstGeom>
                      <a:noFill/>
                      <a:ln w="19050">
                        <a:solidFill>
                          <a:srgbClr val="173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grpSp>
            <p:nvGrpSpPr>
              <p:cNvPr id="210" name="Group 209"/>
              <p:cNvGrpSpPr/>
              <p:nvPr/>
            </p:nvGrpSpPr>
            <p:grpSpPr>
              <a:xfrm>
                <a:off x="2055595" y="4605608"/>
                <a:ext cx="405155" cy="346671"/>
                <a:chOff x="3208777" y="4629086"/>
                <a:chExt cx="461445" cy="427769"/>
              </a:xfrm>
            </p:grpSpPr>
            <p:sp>
              <p:nvSpPr>
                <p:cNvPr id="191" name="Oval 190"/>
                <p:cNvSpPr/>
                <p:nvPr/>
              </p:nvSpPr>
              <p:spPr>
                <a:xfrm>
                  <a:off x="3265212" y="4667257"/>
                  <a:ext cx="348945" cy="347151"/>
                </a:xfrm>
                <a:prstGeom prst="ellipse">
                  <a:avLst/>
                </a:prstGeom>
                <a:noFill/>
                <a:ln w="19050">
                  <a:solidFill>
                    <a:srgbClr val="173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9" name="Group 208"/>
                <p:cNvGrpSpPr/>
                <p:nvPr/>
              </p:nvGrpSpPr>
              <p:grpSpPr>
                <a:xfrm>
                  <a:off x="3208777" y="4629086"/>
                  <a:ext cx="461445" cy="427769"/>
                  <a:chOff x="3208777" y="4629086"/>
                  <a:chExt cx="461445" cy="427769"/>
                </a:xfrm>
              </p:grpSpPr>
              <p:sp>
                <p:nvSpPr>
                  <p:cNvPr id="193" name="Oval 192"/>
                  <p:cNvSpPr/>
                  <p:nvPr/>
                </p:nvSpPr>
                <p:spPr>
                  <a:xfrm>
                    <a:off x="3294852" y="4635257"/>
                    <a:ext cx="100901" cy="99987"/>
                  </a:xfrm>
                  <a:prstGeom prst="ellipse">
                    <a:avLst/>
                  </a:prstGeom>
                  <a:solidFill>
                    <a:srgbClr val="173A6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3478969" y="4633360"/>
                    <a:ext cx="100901" cy="99987"/>
                  </a:xfrm>
                  <a:prstGeom prst="ellipse">
                    <a:avLst/>
                  </a:prstGeom>
                  <a:solidFill>
                    <a:srgbClr val="173A6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a:off x="3558129" y="4796240"/>
                    <a:ext cx="100901" cy="99987"/>
                  </a:xfrm>
                  <a:prstGeom prst="ellipse">
                    <a:avLst/>
                  </a:prstGeom>
                  <a:solidFill>
                    <a:srgbClr val="173A6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a:off x="3214761" y="4788996"/>
                    <a:ext cx="100901" cy="99987"/>
                  </a:xfrm>
                  <a:prstGeom prst="ellipse">
                    <a:avLst/>
                  </a:prstGeom>
                  <a:solidFill>
                    <a:srgbClr val="173A6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a:off x="3306914" y="4947695"/>
                    <a:ext cx="100901" cy="99987"/>
                  </a:xfrm>
                  <a:prstGeom prst="ellipse">
                    <a:avLst/>
                  </a:prstGeom>
                  <a:solidFill>
                    <a:srgbClr val="173A6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3491031" y="4945798"/>
                    <a:ext cx="100901" cy="99987"/>
                  </a:xfrm>
                  <a:prstGeom prst="ellipse">
                    <a:avLst/>
                  </a:prstGeom>
                  <a:solidFill>
                    <a:srgbClr val="173A6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Block Arc 201"/>
                  <p:cNvSpPr/>
                  <p:nvPr/>
                </p:nvSpPr>
                <p:spPr>
                  <a:xfrm rot="8511135">
                    <a:off x="3283462" y="4629873"/>
                    <a:ext cx="138382" cy="134320"/>
                  </a:xfrm>
                  <a:prstGeom prst="blockArc">
                    <a:avLst>
                      <a:gd name="adj1" fmla="val 11070609"/>
                      <a:gd name="adj2" fmla="val 701902"/>
                      <a:gd name="adj3" fmla="val 13275"/>
                    </a:avLst>
                  </a:pr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3" name="Block Arc 202"/>
                  <p:cNvSpPr/>
                  <p:nvPr/>
                </p:nvSpPr>
                <p:spPr>
                  <a:xfrm rot="12174488">
                    <a:off x="3454023" y="4629086"/>
                    <a:ext cx="138382" cy="134320"/>
                  </a:xfrm>
                  <a:prstGeom prst="blockArc">
                    <a:avLst>
                      <a:gd name="adj1" fmla="val 11070609"/>
                      <a:gd name="adj2" fmla="val 701902"/>
                      <a:gd name="adj3" fmla="val 13275"/>
                    </a:avLst>
                  </a:pr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4" name="Block Arc 203"/>
                  <p:cNvSpPr/>
                  <p:nvPr/>
                </p:nvSpPr>
                <p:spPr>
                  <a:xfrm rot="15482780">
                    <a:off x="3533871" y="4780089"/>
                    <a:ext cx="138382" cy="134320"/>
                  </a:xfrm>
                  <a:prstGeom prst="blockArc">
                    <a:avLst>
                      <a:gd name="adj1" fmla="val 11704356"/>
                      <a:gd name="adj2" fmla="val 850849"/>
                      <a:gd name="adj3" fmla="val 12299"/>
                    </a:avLst>
                  </a:pr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5" name="Block Arc 204"/>
                  <p:cNvSpPr/>
                  <p:nvPr/>
                </p:nvSpPr>
                <p:spPr>
                  <a:xfrm rot="19047958">
                    <a:off x="3466296" y="4919463"/>
                    <a:ext cx="138382" cy="134320"/>
                  </a:xfrm>
                  <a:prstGeom prst="blockArc">
                    <a:avLst>
                      <a:gd name="adj1" fmla="val 11704356"/>
                      <a:gd name="adj2" fmla="val 21437672"/>
                      <a:gd name="adj3" fmla="val 11694"/>
                    </a:avLst>
                  </a:pr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6" name="Block Arc 205"/>
                  <p:cNvSpPr/>
                  <p:nvPr/>
                </p:nvSpPr>
                <p:spPr>
                  <a:xfrm rot="1202555">
                    <a:off x="3292933" y="4922535"/>
                    <a:ext cx="138382" cy="134320"/>
                  </a:xfrm>
                  <a:prstGeom prst="blockArc">
                    <a:avLst>
                      <a:gd name="adj1" fmla="val 11704356"/>
                      <a:gd name="adj2" fmla="val 21437672"/>
                      <a:gd name="adj3" fmla="val 11694"/>
                    </a:avLst>
                  </a:pr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8" name="Block Arc 207"/>
                  <p:cNvSpPr/>
                  <p:nvPr/>
                </p:nvSpPr>
                <p:spPr>
                  <a:xfrm rot="4055941">
                    <a:off x="3206746" y="4770177"/>
                    <a:ext cx="138382" cy="134320"/>
                  </a:xfrm>
                  <a:prstGeom prst="blockArc">
                    <a:avLst>
                      <a:gd name="adj1" fmla="val 11704356"/>
                      <a:gd name="adj2" fmla="val 1892544"/>
                      <a:gd name="adj3" fmla="val 12204"/>
                    </a:avLst>
                  </a:pr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39" name="Group 238"/>
              <p:cNvGrpSpPr/>
              <p:nvPr/>
            </p:nvGrpSpPr>
            <p:grpSpPr>
              <a:xfrm>
                <a:off x="6578131" y="4609021"/>
                <a:ext cx="438488" cy="341667"/>
                <a:chOff x="7078663" y="5550429"/>
                <a:chExt cx="485054" cy="421595"/>
              </a:xfrm>
              <a:solidFill>
                <a:srgbClr val="173A64"/>
              </a:solidFill>
            </p:grpSpPr>
            <p:grpSp>
              <p:nvGrpSpPr>
                <p:cNvPr id="230" name="Group 229"/>
                <p:cNvGrpSpPr/>
                <p:nvPr/>
              </p:nvGrpSpPr>
              <p:grpSpPr>
                <a:xfrm>
                  <a:off x="7078663" y="5550429"/>
                  <a:ext cx="216693" cy="299898"/>
                  <a:chOff x="6883402" y="5520485"/>
                  <a:chExt cx="216693" cy="299898"/>
                </a:xfrm>
                <a:grpFill/>
              </p:grpSpPr>
              <p:sp>
                <p:nvSpPr>
                  <p:cNvPr id="217" name="Oval 216"/>
                  <p:cNvSpPr/>
                  <p:nvPr/>
                </p:nvSpPr>
                <p:spPr>
                  <a:xfrm rot="20538186">
                    <a:off x="6883402" y="5748127"/>
                    <a:ext cx="85541" cy="72256"/>
                  </a:xfrm>
                  <a:prstGeom prst="ellipse">
                    <a:avLst/>
                  </a:prstGeom>
                  <a:grpFill/>
                  <a:ln w="19050">
                    <a:solidFill>
                      <a:srgbClr val="173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7" name="Straight Connector 226"/>
                  <p:cNvCxnSpPr>
                    <a:stCxn id="217" idx="6"/>
                  </p:cNvCxnSpPr>
                  <p:nvPr/>
                </p:nvCxnSpPr>
                <p:spPr>
                  <a:xfrm flipH="1" flipV="1">
                    <a:off x="6933989" y="5536807"/>
                    <a:ext cx="32930" cy="234447"/>
                  </a:xfrm>
                  <a:prstGeom prst="line">
                    <a:avLst/>
                  </a:prstGeom>
                  <a:grpFill/>
                  <a:ln w="19050">
                    <a:solidFill>
                      <a:srgbClr val="173A64"/>
                    </a:solidFill>
                  </a:ln>
                </p:spPr>
                <p:style>
                  <a:lnRef idx="1">
                    <a:schemeClr val="accent1"/>
                  </a:lnRef>
                  <a:fillRef idx="0">
                    <a:schemeClr val="accent1"/>
                  </a:fillRef>
                  <a:effectRef idx="0">
                    <a:schemeClr val="accent1"/>
                  </a:effectRef>
                  <a:fontRef idx="minor">
                    <a:schemeClr val="tx1"/>
                  </a:fontRef>
                </p:style>
              </p:cxnSp>
              <p:sp>
                <p:nvSpPr>
                  <p:cNvPr id="228" name="Wave 227"/>
                  <p:cNvSpPr/>
                  <p:nvPr/>
                </p:nvSpPr>
                <p:spPr>
                  <a:xfrm rot="21183156">
                    <a:off x="6935910" y="5520485"/>
                    <a:ext cx="164185" cy="86796"/>
                  </a:xfrm>
                  <a:custGeom>
                    <a:avLst/>
                    <a:gdLst>
                      <a:gd name="connsiteX0" fmla="*/ 0 w 838200"/>
                      <a:gd name="connsiteY0" fmla="*/ 55372 h 442972"/>
                      <a:gd name="connsiteX1" fmla="*/ 838200 w 838200"/>
                      <a:gd name="connsiteY1" fmla="*/ 55372 h 442972"/>
                      <a:gd name="connsiteX2" fmla="*/ 838200 w 838200"/>
                      <a:gd name="connsiteY2" fmla="*/ 387601 h 442972"/>
                      <a:gd name="connsiteX3" fmla="*/ 0 w 838200"/>
                      <a:gd name="connsiteY3" fmla="*/ 387601 h 442972"/>
                      <a:gd name="connsiteX4" fmla="*/ 0 w 838200"/>
                      <a:gd name="connsiteY4" fmla="*/ 55372 h 442972"/>
                      <a:gd name="connsiteX0" fmla="*/ 8709 w 846909"/>
                      <a:gd name="connsiteY0" fmla="*/ 53282 h 427765"/>
                      <a:gd name="connsiteX1" fmla="*/ 846909 w 846909"/>
                      <a:gd name="connsiteY1" fmla="*/ 53282 h 427765"/>
                      <a:gd name="connsiteX2" fmla="*/ 846909 w 846909"/>
                      <a:gd name="connsiteY2" fmla="*/ 385511 h 427765"/>
                      <a:gd name="connsiteX3" fmla="*/ 0 w 846909"/>
                      <a:gd name="connsiteY3" fmla="*/ 263591 h 427765"/>
                      <a:gd name="connsiteX4" fmla="*/ 8709 w 846909"/>
                      <a:gd name="connsiteY4" fmla="*/ 53282 h 427765"/>
                      <a:gd name="connsiteX0" fmla="*/ 8709 w 846909"/>
                      <a:gd name="connsiteY0" fmla="*/ 35074 h 409557"/>
                      <a:gd name="connsiteX1" fmla="*/ 768532 w 846909"/>
                      <a:gd name="connsiteY1" fmla="*/ 278914 h 409557"/>
                      <a:gd name="connsiteX2" fmla="*/ 846909 w 846909"/>
                      <a:gd name="connsiteY2" fmla="*/ 367303 h 409557"/>
                      <a:gd name="connsiteX3" fmla="*/ 0 w 846909"/>
                      <a:gd name="connsiteY3" fmla="*/ 245383 h 409557"/>
                      <a:gd name="connsiteX4" fmla="*/ 8709 w 846909"/>
                      <a:gd name="connsiteY4" fmla="*/ 35074 h 409557"/>
                      <a:gd name="connsiteX0" fmla="*/ 8709 w 768532"/>
                      <a:gd name="connsiteY0" fmla="*/ 35074 h 333708"/>
                      <a:gd name="connsiteX1" fmla="*/ 768532 w 768532"/>
                      <a:gd name="connsiteY1" fmla="*/ 278914 h 333708"/>
                      <a:gd name="connsiteX2" fmla="*/ 759824 w 768532"/>
                      <a:gd name="connsiteY2" fmla="*/ 284572 h 333708"/>
                      <a:gd name="connsiteX3" fmla="*/ 0 w 768532"/>
                      <a:gd name="connsiteY3" fmla="*/ 245383 h 333708"/>
                      <a:gd name="connsiteX4" fmla="*/ 8709 w 768532"/>
                      <a:gd name="connsiteY4" fmla="*/ 35074 h 333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532" h="333708">
                        <a:moveTo>
                          <a:pt x="8709" y="35074"/>
                        </a:moveTo>
                        <a:cubicBezTo>
                          <a:pt x="288109" y="-149498"/>
                          <a:pt x="489132" y="463485"/>
                          <a:pt x="768532" y="278914"/>
                        </a:cubicBezTo>
                        <a:lnTo>
                          <a:pt x="759824" y="284572"/>
                        </a:lnTo>
                        <a:cubicBezTo>
                          <a:pt x="480424" y="469143"/>
                          <a:pt x="279400" y="60811"/>
                          <a:pt x="0" y="245383"/>
                        </a:cubicBezTo>
                        <a:cubicBezTo>
                          <a:pt x="0" y="134640"/>
                          <a:pt x="8709" y="145817"/>
                          <a:pt x="8709" y="35074"/>
                        </a:cubicBezTo>
                        <a:close/>
                      </a:path>
                    </a:pathLst>
                  </a:custGeom>
                  <a:grpFill/>
                  <a:ln w="12700">
                    <a:solidFill>
                      <a:srgbClr val="173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230"/>
                <p:cNvGrpSpPr/>
                <p:nvPr/>
              </p:nvGrpSpPr>
              <p:grpSpPr>
                <a:xfrm rot="20585910">
                  <a:off x="7197548" y="5672126"/>
                  <a:ext cx="216693" cy="299898"/>
                  <a:chOff x="6883402" y="5520485"/>
                  <a:chExt cx="216693" cy="299898"/>
                </a:xfrm>
                <a:grpFill/>
              </p:grpSpPr>
              <p:sp>
                <p:nvSpPr>
                  <p:cNvPr id="232" name="Oval 231"/>
                  <p:cNvSpPr/>
                  <p:nvPr/>
                </p:nvSpPr>
                <p:spPr>
                  <a:xfrm rot="20538186">
                    <a:off x="6883402" y="5748127"/>
                    <a:ext cx="85541" cy="72256"/>
                  </a:xfrm>
                  <a:prstGeom prst="ellipse">
                    <a:avLst/>
                  </a:prstGeom>
                  <a:grpFill/>
                  <a:ln w="19050">
                    <a:solidFill>
                      <a:srgbClr val="173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3" name="Straight Connector 232"/>
                  <p:cNvCxnSpPr/>
                  <p:nvPr/>
                </p:nvCxnSpPr>
                <p:spPr>
                  <a:xfrm flipH="1" flipV="1">
                    <a:off x="6933989" y="5536807"/>
                    <a:ext cx="32930" cy="234447"/>
                  </a:xfrm>
                  <a:prstGeom prst="line">
                    <a:avLst/>
                  </a:prstGeom>
                  <a:grpFill/>
                  <a:ln w="19050">
                    <a:solidFill>
                      <a:srgbClr val="173A64"/>
                    </a:solidFill>
                  </a:ln>
                </p:spPr>
                <p:style>
                  <a:lnRef idx="1">
                    <a:schemeClr val="accent1"/>
                  </a:lnRef>
                  <a:fillRef idx="0">
                    <a:schemeClr val="accent1"/>
                  </a:fillRef>
                  <a:effectRef idx="0">
                    <a:schemeClr val="accent1"/>
                  </a:effectRef>
                  <a:fontRef idx="minor">
                    <a:schemeClr val="tx1"/>
                  </a:fontRef>
                </p:style>
              </p:cxnSp>
              <p:sp>
                <p:nvSpPr>
                  <p:cNvPr id="234" name="Wave 227"/>
                  <p:cNvSpPr/>
                  <p:nvPr/>
                </p:nvSpPr>
                <p:spPr>
                  <a:xfrm rot="21183156">
                    <a:off x="6935910" y="5520485"/>
                    <a:ext cx="164185" cy="86796"/>
                  </a:xfrm>
                  <a:custGeom>
                    <a:avLst/>
                    <a:gdLst>
                      <a:gd name="connsiteX0" fmla="*/ 0 w 838200"/>
                      <a:gd name="connsiteY0" fmla="*/ 55372 h 442972"/>
                      <a:gd name="connsiteX1" fmla="*/ 838200 w 838200"/>
                      <a:gd name="connsiteY1" fmla="*/ 55372 h 442972"/>
                      <a:gd name="connsiteX2" fmla="*/ 838200 w 838200"/>
                      <a:gd name="connsiteY2" fmla="*/ 387601 h 442972"/>
                      <a:gd name="connsiteX3" fmla="*/ 0 w 838200"/>
                      <a:gd name="connsiteY3" fmla="*/ 387601 h 442972"/>
                      <a:gd name="connsiteX4" fmla="*/ 0 w 838200"/>
                      <a:gd name="connsiteY4" fmla="*/ 55372 h 442972"/>
                      <a:gd name="connsiteX0" fmla="*/ 8709 w 846909"/>
                      <a:gd name="connsiteY0" fmla="*/ 53282 h 427765"/>
                      <a:gd name="connsiteX1" fmla="*/ 846909 w 846909"/>
                      <a:gd name="connsiteY1" fmla="*/ 53282 h 427765"/>
                      <a:gd name="connsiteX2" fmla="*/ 846909 w 846909"/>
                      <a:gd name="connsiteY2" fmla="*/ 385511 h 427765"/>
                      <a:gd name="connsiteX3" fmla="*/ 0 w 846909"/>
                      <a:gd name="connsiteY3" fmla="*/ 263591 h 427765"/>
                      <a:gd name="connsiteX4" fmla="*/ 8709 w 846909"/>
                      <a:gd name="connsiteY4" fmla="*/ 53282 h 427765"/>
                      <a:gd name="connsiteX0" fmla="*/ 8709 w 846909"/>
                      <a:gd name="connsiteY0" fmla="*/ 35074 h 409557"/>
                      <a:gd name="connsiteX1" fmla="*/ 768532 w 846909"/>
                      <a:gd name="connsiteY1" fmla="*/ 278914 h 409557"/>
                      <a:gd name="connsiteX2" fmla="*/ 846909 w 846909"/>
                      <a:gd name="connsiteY2" fmla="*/ 367303 h 409557"/>
                      <a:gd name="connsiteX3" fmla="*/ 0 w 846909"/>
                      <a:gd name="connsiteY3" fmla="*/ 245383 h 409557"/>
                      <a:gd name="connsiteX4" fmla="*/ 8709 w 846909"/>
                      <a:gd name="connsiteY4" fmla="*/ 35074 h 409557"/>
                      <a:gd name="connsiteX0" fmla="*/ 8709 w 768532"/>
                      <a:gd name="connsiteY0" fmla="*/ 35074 h 333708"/>
                      <a:gd name="connsiteX1" fmla="*/ 768532 w 768532"/>
                      <a:gd name="connsiteY1" fmla="*/ 278914 h 333708"/>
                      <a:gd name="connsiteX2" fmla="*/ 759824 w 768532"/>
                      <a:gd name="connsiteY2" fmla="*/ 284572 h 333708"/>
                      <a:gd name="connsiteX3" fmla="*/ 0 w 768532"/>
                      <a:gd name="connsiteY3" fmla="*/ 245383 h 333708"/>
                      <a:gd name="connsiteX4" fmla="*/ 8709 w 768532"/>
                      <a:gd name="connsiteY4" fmla="*/ 35074 h 333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532" h="333708">
                        <a:moveTo>
                          <a:pt x="8709" y="35074"/>
                        </a:moveTo>
                        <a:cubicBezTo>
                          <a:pt x="288109" y="-149498"/>
                          <a:pt x="489132" y="463485"/>
                          <a:pt x="768532" y="278914"/>
                        </a:cubicBezTo>
                        <a:lnTo>
                          <a:pt x="759824" y="284572"/>
                        </a:lnTo>
                        <a:cubicBezTo>
                          <a:pt x="480424" y="469143"/>
                          <a:pt x="279400" y="60811"/>
                          <a:pt x="0" y="245383"/>
                        </a:cubicBezTo>
                        <a:cubicBezTo>
                          <a:pt x="0" y="134640"/>
                          <a:pt x="8709" y="145817"/>
                          <a:pt x="8709" y="35074"/>
                        </a:cubicBezTo>
                        <a:close/>
                      </a:path>
                    </a:pathLst>
                  </a:custGeom>
                  <a:grpFill/>
                  <a:ln w="12700">
                    <a:solidFill>
                      <a:srgbClr val="173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5" name="Group 234"/>
                <p:cNvGrpSpPr/>
                <p:nvPr/>
              </p:nvGrpSpPr>
              <p:grpSpPr>
                <a:xfrm rot="21379226">
                  <a:off x="7347024" y="5561215"/>
                  <a:ext cx="216693" cy="299898"/>
                  <a:chOff x="6883402" y="5520485"/>
                  <a:chExt cx="216693" cy="299898"/>
                </a:xfrm>
                <a:grpFill/>
              </p:grpSpPr>
              <p:sp>
                <p:nvSpPr>
                  <p:cNvPr id="236" name="Oval 235"/>
                  <p:cNvSpPr/>
                  <p:nvPr/>
                </p:nvSpPr>
                <p:spPr>
                  <a:xfrm rot="20538186">
                    <a:off x="6883402" y="5748127"/>
                    <a:ext cx="85541" cy="72256"/>
                  </a:xfrm>
                  <a:prstGeom prst="ellipse">
                    <a:avLst/>
                  </a:prstGeom>
                  <a:grpFill/>
                  <a:ln w="19050">
                    <a:solidFill>
                      <a:srgbClr val="173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7" name="Straight Connector 236"/>
                  <p:cNvCxnSpPr/>
                  <p:nvPr/>
                </p:nvCxnSpPr>
                <p:spPr>
                  <a:xfrm flipH="1" flipV="1">
                    <a:off x="6933989" y="5536807"/>
                    <a:ext cx="32930" cy="234447"/>
                  </a:xfrm>
                  <a:prstGeom prst="line">
                    <a:avLst/>
                  </a:prstGeom>
                  <a:grpFill/>
                  <a:ln w="19050">
                    <a:solidFill>
                      <a:srgbClr val="173A64"/>
                    </a:solidFill>
                  </a:ln>
                </p:spPr>
                <p:style>
                  <a:lnRef idx="1">
                    <a:schemeClr val="accent1"/>
                  </a:lnRef>
                  <a:fillRef idx="0">
                    <a:schemeClr val="accent1"/>
                  </a:fillRef>
                  <a:effectRef idx="0">
                    <a:schemeClr val="accent1"/>
                  </a:effectRef>
                  <a:fontRef idx="minor">
                    <a:schemeClr val="tx1"/>
                  </a:fontRef>
                </p:style>
              </p:cxnSp>
              <p:sp>
                <p:nvSpPr>
                  <p:cNvPr id="238" name="Wave 227"/>
                  <p:cNvSpPr/>
                  <p:nvPr/>
                </p:nvSpPr>
                <p:spPr>
                  <a:xfrm rot="21183156">
                    <a:off x="6935910" y="5520485"/>
                    <a:ext cx="164185" cy="86796"/>
                  </a:xfrm>
                  <a:custGeom>
                    <a:avLst/>
                    <a:gdLst>
                      <a:gd name="connsiteX0" fmla="*/ 0 w 838200"/>
                      <a:gd name="connsiteY0" fmla="*/ 55372 h 442972"/>
                      <a:gd name="connsiteX1" fmla="*/ 838200 w 838200"/>
                      <a:gd name="connsiteY1" fmla="*/ 55372 h 442972"/>
                      <a:gd name="connsiteX2" fmla="*/ 838200 w 838200"/>
                      <a:gd name="connsiteY2" fmla="*/ 387601 h 442972"/>
                      <a:gd name="connsiteX3" fmla="*/ 0 w 838200"/>
                      <a:gd name="connsiteY3" fmla="*/ 387601 h 442972"/>
                      <a:gd name="connsiteX4" fmla="*/ 0 w 838200"/>
                      <a:gd name="connsiteY4" fmla="*/ 55372 h 442972"/>
                      <a:gd name="connsiteX0" fmla="*/ 8709 w 846909"/>
                      <a:gd name="connsiteY0" fmla="*/ 53282 h 427765"/>
                      <a:gd name="connsiteX1" fmla="*/ 846909 w 846909"/>
                      <a:gd name="connsiteY1" fmla="*/ 53282 h 427765"/>
                      <a:gd name="connsiteX2" fmla="*/ 846909 w 846909"/>
                      <a:gd name="connsiteY2" fmla="*/ 385511 h 427765"/>
                      <a:gd name="connsiteX3" fmla="*/ 0 w 846909"/>
                      <a:gd name="connsiteY3" fmla="*/ 263591 h 427765"/>
                      <a:gd name="connsiteX4" fmla="*/ 8709 w 846909"/>
                      <a:gd name="connsiteY4" fmla="*/ 53282 h 427765"/>
                      <a:gd name="connsiteX0" fmla="*/ 8709 w 846909"/>
                      <a:gd name="connsiteY0" fmla="*/ 35074 h 409557"/>
                      <a:gd name="connsiteX1" fmla="*/ 768532 w 846909"/>
                      <a:gd name="connsiteY1" fmla="*/ 278914 h 409557"/>
                      <a:gd name="connsiteX2" fmla="*/ 846909 w 846909"/>
                      <a:gd name="connsiteY2" fmla="*/ 367303 h 409557"/>
                      <a:gd name="connsiteX3" fmla="*/ 0 w 846909"/>
                      <a:gd name="connsiteY3" fmla="*/ 245383 h 409557"/>
                      <a:gd name="connsiteX4" fmla="*/ 8709 w 846909"/>
                      <a:gd name="connsiteY4" fmla="*/ 35074 h 409557"/>
                      <a:gd name="connsiteX0" fmla="*/ 8709 w 768532"/>
                      <a:gd name="connsiteY0" fmla="*/ 35074 h 333708"/>
                      <a:gd name="connsiteX1" fmla="*/ 768532 w 768532"/>
                      <a:gd name="connsiteY1" fmla="*/ 278914 h 333708"/>
                      <a:gd name="connsiteX2" fmla="*/ 759824 w 768532"/>
                      <a:gd name="connsiteY2" fmla="*/ 284572 h 333708"/>
                      <a:gd name="connsiteX3" fmla="*/ 0 w 768532"/>
                      <a:gd name="connsiteY3" fmla="*/ 245383 h 333708"/>
                      <a:gd name="connsiteX4" fmla="*/ 8709 w 768532"/>
                      <a:gd name="connsiteY4" fmla="*/ 35074 h 333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532" h="333708">
                        <a:moveTo>
                          <a:pt x="8709" y="35074"/>
                        </a:moveTo>
                        <a:cubicBezTo>
                          <a:pt x="288109" y="-149498"/>
                          <a:pt x="489132" y="463485"/>
                          <a:pt x="768532" y="278914"/>
                        </a:cubicBezTo>
                        <a:lnTo>
                          <a:pt x="759824" y="284572"/>
                        </a:lnTo>
                        <a:cubicBezTo>
                          <a:pt x="480424" y="469143"/>
                          <a:pt x="279400" y="60811"/>
                          <a:pt x="0" y="245383"/>
                        </a:cubicBezTo>
                        <a:cubicBezTo>
                          <a:pt x="0" y="134640"/>
                          <a:pt x="8709" y="145817"/>
                          <a:pt x="8709" y="35074"/>
                        </a:cubicBezTo>
                        <a:close/>
                      </a:path>
                    </a:pathLst>
                  </a:custGeom>
                  <a:grpFill/>
                  <a:ln w="12700">
                    <a:solidFill>
                      <a:srgbClr val="173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4" name="Group 263"/>
              <p:cNvGrpSpPr/>
              <p:nvPr/>
            </p:nvGrpSpPr>
            <p:grpSpPr>
              <a:xfrm>
                <a:off x="7380093" y="4679567"/>
                <a:ext cx="481766" cy="238313"/>
                <a:chOff x="5410200" y="4919268"/>
                <a:chExt cx="532928" cy="294062"/>
              </a:xfrm>
            </p:grpSpPr>
            <p:sp>
              <p:nvSpPr>
                <p:cNvPr id="240" name="Rectangle 239"/>
                <p:cNvSpPr/>
                <p:nvPr/>
              </p:nvSpPr>
              <p:spPr>
                <a:xfrm>
                  <a:off x="5413117" y="5088777"/>
                  <a:ext cx="530011" cy="49114"/>
                </a:xfrm>
                <a:prstGeom prst="rect">
                  <a:avLst/>
                </a:prstGeom>
                <a:solidFill>
                  <a:srgbClr val="173A64"/>
                </a:solidFill>
                <a:ln>
                  <a:solidFill>
                    <a:srgbClr val="173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a:off x="5464092" y="4971279"/>
                  <a:ext cx="90591" cy="81348"/>
                </a:xfrm>
                <a:prstGeom prst="ellipse">
                  <a:avLst/>
                </a:prstGeom>
                <a:noFill/>
                <a:ln w="19050">
                  <a:solidFill>
                    <a:srgbClr val="173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4" name="Straight Connector 243"/>
                <p:cNvCxnSpPr/>
                <p:nvPr/>
              </p:nvCxnSpPr>
              <p:spPr>
                <a:xfrm flipH="1" flipV="1">
                  <a:off x="5410200" y="4919268"/>
                  <a:ext cx="2917" cy="294062"/>
                </a:xfrm>
                <a:prstGeom prst="line">
                  <a:avLst/>
                </a:prstGeom>
                <a:ln w="28575">
                  <a:solidFill>
                    <a:srgbClr val="173A64"/>
                  </a:solidFill>
                </a:ln>
              </p:spPr>
              <p:style>
                <a:lnRef idx="1">
                  <a:schemeClr val="accent1"/>
                </a:lnRef>
                <a:fillRef idx="0">
                  <a:schemeClr val="accent1"/>
                </a:fillRef>
                <a:effectRef idx="0">
                  <a:schemeClr val="accent1"/>
                </a:effectRef>
                <a:fontRef idx="minor">
                  <a:schemeClr val="tx1"/>
                </a:fontRef>
              </p:style>
            </p:cxnSp>
            <p:sp>
              <p:nvSpPr>
                <p:cNvPr id="246" name="Round Diagonal Corner Rectangle 245"/>
                <p:cNvSpPr/>
                <p:nvPr/>
              </p:nvSpPr>
              <p:spPr>
                <a:xfrm rot="5400000">
                  <a:off x="5757807" y="4943189"/>
                  <a:ext cx="134545" cy="220160"/>
                </a:xfrm>
                <a:prstGeom prst="round2DiagRect">
                  <a:avLst>
                    <a:gd name="adj1" fmla="val 43101"/>
                    <a:gd name="adj2" fmla="val 0"/>
                  </a:avLst>
                </a:prstGeom>
                <a:noFill/>
                <a:ln w="19050">
                  <a:solidFill>
                    <a:srgbClr val="173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ound Diagonal Corner Rectangle 246"/>
                <p:cNvSpPr/>
                <p:nvPr/>
              </p:nvSpPr>
              <p:spPr>
                <a:xfrm>
                  <a:off x="5601850" y="4985997"/>
                  <a:ext cx="108098" cy="134545"/>
                </a:xfrm>
                <a:prstGeom prst="round2DiagRect">
                  <a:avLst>
                    <a:gd name="adj1" fmla="val 43101"/>
                    <a:gd name="adj2" fmla="val 0"/>
                  </a:avLst>
                </a:prstGeom>
                <a:noFill/>
                <a:ln w="19050">
                  <a:solidFill>
                    <a:srgbClr val="173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8" name="Straight Connector 257"/>
                <p:cNvCxnSpPr/>
                <p:nvPr/>
              </p:nvCxnSpPr>
              <p:spPr>
                <a:xfrm flipV="1">
                  <a:off x="5935160" y="5088777"/>
                  <a:ext cx="0" cy="123573"/>
                </a:xfrm>
                <a:prstGeom prst="line">
                  <a:avLst/>
                </a:prstGeom>
                <a:ln w="28575">
                  <a:solidFill>
                    <a:srgbClr val="173A64"/>
                  </a:solidFill>
                </a:ln>
              </p:spPr>
              <p:style>
                <a:lnRef idx="1">
                  <a:schemeClr val="accent1"/>
                </a:lnRef>
                <a:fillRef idx="0">
                  <a:schemeClr val="accent1"/>
                </a:fillRef>
                <a:effectRef idx="0">
                  <a:schemeClr val="accent1"/>
                </a:effectRef>
                <a:fontRef idx="minor">
                  <a:schemeClr val="tx1"/>
                </a:fontRef>
              </p:style>
            </p:cxnSp>
          </p:grpSp>
          <p:grpSp>
            <p:nvGrpSpPr>
              <p:cNvPr id="291" name="Group 290"/>
              <p:cNvGrpSpPr/>
              <p:nvPr/>
            </p:nvGrpSpPr>
            <p:grpSpPr>
              <a:xfrm>
                <a:off x="3824010" y="4572782"/>
                <a:ext cx="263822" cy="413418"/>
                <a:chOff x="3691110" y="5225553"/>
                <a:chExt cx="510898" cy="800993"/>
              </a:xfrm>
            </p:grpSpPr>
            <p:grpSp>
              <p:nvGrpSpPr>
                <p:cNvPr id="289" name="Group 288"/>
                <p:cNvGrpSpPr/>
                <p:nvPr/>
              </p:nvGrpSpPr>
              <p:grpSpPr>
                <a:xfrm>
                  <a:off x="3691110" y="5225553"/>
                  <a:ext cx="510898" cy="800993"/>
                  <a:chOff x="3326973" y="5441363"/>
                  <a:chExt cx="510898" cy="800993"/>
                </a:xfrm>
              </p:grpSpPr>
              <p:grpSp>
                <p:nvGrpSpPr>
                  <p:cNvPr id="286" name="Group 285"/>
                  <p:cNvGrpSpPr/>
                  <p:nvPr/>
                </p:nvGrpSpPr>
                <p:grpSpPr>
                  <a:xfrm>
                    <a:off x="3326973" y="5441363"/>
                    <a:ext cx="510898" cy="800993"/>
                    <a:chOff x="3684756" y="5447407"/>
                    <a:chExt cx="510898" cy="800993"/>
                  </a:xfrm>
                </p:grpSpPr>
                <p:grpSp>
                  <p:nvGrpSpPr>
                    <p:cNvPr id="277" name="Group 276"/>
                    <p:cNvGrpSpPr/>
                    <p:nvPr/>
                  </p:nvGrpSpPr>
                  <p:grpSpPr>
                    <a:xfrm>
                      <a:off x="3684756" y="5447407"/>
                      <a:ext cx="510898" cy="800993"/>
                      <a:chOff x="3788013" y="5474872"/>
                      <a:chExt cx="279556" cy="386126"/>
                    </a:xfrm>
                  </p:grpSpPr>
                  <p:sp>
                    <p:nvSpPr>
                      <p:cNvPr id="266" name="Terminator 73"/>
                      <p:cNvSpPr/>
                      <p:nvPr/>
                    </p:nvSpPr>
                    <p:spPr>
                      <a:xfrm>
                        <a:off x="3850899" y="5610396"/>
                        <a:ext cx="164905" cy="15707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600"/>
                          <a:gd name="connsiteX1" fmla="*/ 18127 w 21602"/>
                          <a:gd name="connsiteY1" fmla="*/ 0 h 21600"/>
                          <a:gd name="connsiteX2" fmla="*/ 21602 w 21602"/>
                          <a:gd name="connsiteY2" fmla="*/ 10800 h 21600"/>
                          <a:gd name="connsiteX3" fmla="*/ 18127 w 21602"/>
                          <a:gd name="connsiteY3" fmla="*/ 21600 h 21600"/>
                          <a:gd name="connsiteX4" fmla="*/ 3073 w 21602"/>
                          <a:gd name="connsiteY4" fmla="*/ 20645 h 21600"/>
                          <a:gd name="connsiteX5" fmla="*/ 2 w 21602"/>
                          <a:gd name="connsiteY5" fmla="*/ 10800 h 21600"/>
                          <a:gd name="connsiteX6" fmla="*/ 3477 w 21602"/>
                          <a:gd name="connsiteY6" fmla="*/ 0 h 21600"/>
                          <a:gd name="connsiteX0" fmla="*/ 3477 w 21602"/>
                          <a:gd name="connsiteY0" fmla="*/ 0 h 21704"/>
                          <a:gd name="connsiteX1" fmla="*/ 18127 w 21602"/>
                          <a:gd name="connsiteY1" fmla="*/ 0 h 21704"/>
                          <a:gd name="connsiteX2" fmla="*/ 21602 w 21602"/>
                          <a:gd name="connsiteY2" fmla="*/ 10800 h 21704"/>
                          <a:gd name="connsiteX3" fmla="*/ 18127 w 21602"/>
                          <a:gd name="connsiteY3" fmla="*/ 21600 h 21704"/>
                          <a:gd name="connsiteX4" fmla="*/ 10526 w 21602"/>
                          <a:gd name="connsiteY4" fmla="*/ 21276 h 21704"/>
                          <a:gd name="connsiteX5" fmla="*/ 3073 w 21602"/>
                          <a:gd name="connsiteY5" fmla="*/ 20645 h 21704"/>
                          <a:gd name="connsiteX6" fmla="*/ 2 w 21602"/>
                          <a:gd name="connsiteY6" fmla="*/ 10800 h 21704"/>
                          <a:gd name="connsiteX7" fmla="*/ 3477 w 21602"/>
                          <a:gd name="connsiteY7" fmla="*/ 0 h 21704"/>
                          <a:gd name="connsiteX0" fmla="*/ 3477 w 21602"/>
                          <a:gd name="connsiteY0" fmla="*/ 0 h 21704"/>
                          <a:gd name="connsiteX1" fmla="*/ 18127 w 21602"/>
                          <a:gd name="connsiteY1" fmla="*/ 0 h 21704"/>
                          <a:gd name="connsiteX2" fmla="*/ 21602 w 21602"/>
                          <a:gd name="connsiteY2" fmla="*/ 10800 h 21704"/>
                          <a:gd name="connsiteX3" fmla="*/ 18127 w 21602"/>
                          <a:gd name="connsiteY3" fmla="*/ 21600 h 21704"/>
                          <a:gd name="connsiteX4" fmla="*/ 10526 w 21602"/>
                          <a:gd name="connsiteY4" fmla="*/ 21276 h 21704"/>
                          <a:gd name="connsiteX5" fmla="*/ 3073 w 21602"/>
                          <a:gd name="connsiteY5" fmla="*/ 20645 h 21704"/>
                          <a:gd name="connsiteX6" fmla="*/ 2 w 21602"/>
                          <a:gd name="connsiteY6" fmla="*/ 10800 h 21704"/>
                          <a:gd name="connsiteX7" fmla="*/ 3477 w 21602"/>
                          <a:gd name="connsiteY7" fmla="*/ 0 h 21704"/>
                          <a:gd name="connsiteX0" fmla="*/ 3477 w 21602"/>
                          <a:gd name="connsiteY0" fmla="*/ 0 h 21616"/>
                          <a:gd name="connsiteX1" fmla="*/ 18127 w 21602"/>
                          <a:gd name="connsiteY1" fmla="*/ 0 h 21616"/>
                          <a:gd name="connsiteX2" fmla="*/ 21602 w 21602"/>
                          <a:gd name="connsiteY2" fmla="*/ 10800 h 21616"/>
                          <a:gd name="connsiteX3" fmla="*/ 18127 w 21602"/>
                          <a:gd name="connsiteY3" fmla="*/ 21600 h 21616"/>
                          <a:gd name="connsiteX4" fmla="*/ 10526 w 21602"/>
                          <a:gd name="connsiteY4" fmla="*/ 21276 h 21616"/>
                          <a:gd name="connsiteX5" fmla="*/ 3073 w 21602"/>
                          <a:gd name="connsiteY5" fmla="*/ 20645 h 21616"/>
                          <a:gd name="connsiteX6" fmla="*/ 2 w 21602"/>
                          <a:gd name="connsiteY6" fmla="*/ 10800 h 21616"/>
                          <a:gd name="connsiteX7" fmla="*/ 3477 w 21602"/>
                          <a:gd name="connsiteY7" fmla="*/ 0 h 21616"/>
                          <a:gd name="connsiteX0" fmla="*/ 3477 w 21602"/>
                          <a:gd name="connsiteY0" fmla="*/ 0 h 21610"/>
                          <a:gd name="connsiteX1" fmla="*/ 18127 w 21602"/>
                          <a:gd name="connsiteY1" fmla="*/ 0 h 21610"/>
                          <a:gd name="connsiteX2" fmla="*/ 21602 w 21602"/>
                          <a:gd name="connsiteY2" fmla="*/ 10800 h 21610"/>
                          <a:gd name="connsiteX3" fmla="*/ 18127 w 21602"/>
                          <a:gd name="connsiteY3" fmla="*/ 21600 h 21610"/>
                          <a:gd name="connsiteX4" fmla="*/ 10526 w 21602"/>
                          <a:gd name="connsiteY4" fmla="*/ 21276 h 21610"/>
                          <a:gd name="connsiteX5" fmla="*/ 3073 w 21602"/>
                          <a:gd name="connsiteY5" fmla="*/ 20645 h 21610"/>
                          <a:gd name="connsiteX6" fmla="*/ 2 w 21602"/>
                          <a:gd name="connsiteY6" fmla="*/ 10800 h 21610"/>
                          <a:gd name="connsiteX7" fmla="*/ 3477 w 21602"/>
                          <a:gd name="connsiteY7" fmla="*/ 0 h 21610"/>
                          <a:gd name="connsiteX0" fmla="*/ 3477 w 21602"/>
                          <a:gd name="connsiteY0" fmla="*/ 0 h 21616"/>
                          <a:gd name="connsiteX1" fmla="*/ 18127 w 21602"/>
                          <a:gd name="connsiteY1" fmla="*/ 0 h 21616"/>
                          <a:gd name="connsiteX2" fmla="*/ 21602 w 21602"/>
                          <a:gd name="connsiteY2" fmla="*/ 10800 h 21616"/>
                          <a:gd name="connsiteX3" fmla="*/ 18127 w 21602"/>
                          <a:gd name="connsiteY3" fmla="*/ 21600 h 21616"/>
                          <a:gd name="connsiteX4" fmla="*/ 10526 w 21602"/>
                          <a:gd name="connsiteY4" fmla="*/ 21276 h 21616"/>
                          <a:gd name="connsiteX5" fmla="*/ 3073 w 21602"/>
                          <a:gd name="connsiteY5" fmla="*/ 20645 h 21616"/>
                          <a:gd name="connsiteX6" fmla="*/ 2 w 21602"/>
                          <a:gd name="connsiteY6" fmla="*/ 10800 h 21616"/>
                          <a:gd name="connsiteX7" fmla="*/ 3477 w 21602"/>
                          <a:gd name="connsiteY7" fmla="*/ 0 h 21616"/>
                          <a:gd name="connsiteX0" fmla="*/ 3477 w 21602"/>
                          <a:gd name="connsiteY0" fmla="*/ 0 h 21611"/>
                          <a:gd name="connsiteX1" fmla="*/ 18127 w 21602"/>
                          <a:gd name="connsiteY1" fmla="*/ 0 h 21611"/>
                          <a:gd name="connsiteX2" fmla="*/ 21602 w 21602"/>
                          <a:gd name="connsiteY2" fmla="*/ 10800 h 21611"/>
                          <a:gd name="connsiteX3" fmla="*/ 18127 w 21602"/>
                          <a:gd name="connsiteY3" fmla="*/ 21600 h 21611"/>
                          <a:gd name="connsiteX4" fmla="*/ 10526 w 21602"/>
                          <a:gd name="connsiteY4" fmla="*/ 21276 h 21611"/>
                          <a:gd name="connsiteX5" fmla="*/ 3073 w 21602"/>
                          <a:gd name="connsiteY5" fmla="*/ 20645 h 21611"/>
                          <a:gd name="connsiteX6" fmla="*/ 2 w 21602"/>
                          <a:gd name="connsiteY6" fmla="*/ 10800 h 21611"/>
                          <a:gd name="connsiteX7" fmla="*/ 3477 w 21602"/>
                          <a:gd name="connsiteY7" fmla="*/ 0 h 21611"/>
                          <a:gd name="connsiteX0" fmla="*/ 3477 w 21638"/>
                          <a:gd name="connsiteY0" fmla="*/ 0 h 21276"/>
                          <a:gd name="connsiteX1" fmla="*/ 18127 w 21638"/>
                          <a:gd name="connsiteY1" fmla="*/ 0 h 21276"/>
                          <a:gd name="connsiteX2" fmla="*/ 21602 w 21638"/>
                          <a:gd name="connsiteY2" fmla="*/ 10800 h 21276"/>
                          <a:gd name="connsiteX3" fmla="*/ 19339 w 21638"/>
                          <a:gd name="connsiteY3" fmla="*/ 14914 h 21276"/>
                          <a:gd name="connsiteX4" fmla="*/ 10526 w 21638"/>
                          <a:gd name="connsiteY4" fmla="*/ 21276 h 21276"/>
                          <a:gd name="connsiteX5" fmla="*/ 3073 w 21638"/>
                          <a:gd name="connsiteY5" fmla="*/ 20645 h 21276"/>
                          <a:gd name="connsiteX6" fmla="*/ 2 w 21638"/>
                          <a:gd name="connsiteY6" fmla="*/ 10800 h 21276"/>
                          <a:gd name="connsiteX7" fmla="*/ 3477 w 21638"/>
                          <a:gd name="connsiteY7" fmla="*/ 0 h 21276"/>
                          <a:gd name="connsiteX0" fmla="*/ 3477 w 21638"/>
                          <a:gd name="connsiteY0" fmla="*/ 0 h 21276"/>
                          <a:gd name="connsiteX1" fmla="*/ 18127 w 21638"/>
                          <a:gd name="connsiteY1" fmla="*/ 0 h 21276"/>
                          <a:gd name="connsiteX2" fmla="*/ 21602 w 21638"/>
                          <a:gd name="connsiteY2" fmla="*/ 10800 h 21276"/>
                          <a:gd name="connsiteX3" fmla="*/ 19339 w 21638"/>
                          <a:gd name="connsiteY3" fmla="*/ 20645 h 21276"/>
                          <a:gd name="connsiteX4" fmla="*/ 10526 w 21638"/>
                          <a:gd name="connsiteY4" fmla="*/ 21276 h 21276"/>
                          <a:gd name="connsiteX5" fmla="*/ 3073 w 21638"/>
                          <a:gd name="connsiteY5" fmla="*/ 20645 h 21276"/>
                          <a:gd name="connsiteX6" fmla="*/ 2 w 21638"/>
                          <a:gd name="connsiteY6" fmla="*/ 10800 h 21276"/>
                          <a:gd name="connsiteX7" fmla="*/ 3477 w 21638"/>
                          <a:gd name="connsiteY7" fmla="*/ 0 h 21276"/>
                          <a:gd name="connsiteX0" fmla="*/ 3477 w 21638"/>
                          <a:gd name="connsiteY0" fmla="*/ 0 h 21276"/>
                          <a:gd name="connsiteX1" fmla="*/ 18127 w 21638"/>
                          <a:gd name="connsiteY1" fmla="*/ 0 h 21276"/>
                          <a:gd name="connsiteX2" fmla="*/ 21602 w 21638"/>
                          <a:gd name="connsiteY2" fmla="*/ 10800 h 21276"/>
                          <a:gd name="connsiteX3" fmla="*/ 19339 w 21638"/>
                          <a:gd name="connsiteY3" fmla="*/ 20645 h 21276"/>
                          <a:gd name="connsiteX4" fmla="*/ 10526 w 21638"/>
                          <a:gd name="connsiteY4" fmla="*/ 21276 h 21276"/>
                          <a:gd name="connsiteX5" fmla="*/ 3073 w 21638"/>
                          <a:gd name="connsiteY5" fmla="*/ 20645 h 21276"/>
                          <a:gd name="connsiteX6" fmla="*/ 2 w 21638"/>
                          <a:gd name="connsiteY6" fmla="*/ 10800 h 21276"/>
                          <a:gd name="connsiteX7" fmla="*/ 3477 w 21638"/>
                          <a:gd name="connsiteY7" fmla="*/ 0 h 21276"/>
                          <a:gd name="connsiteX0" fmla="*/ 3477 w 21638"/>
                          <a:gd name="connsiteY0" fmla="*/ 0 h 21276"/>
                          <a:gd name="connsiteX1" fmla="*/ 18127 w 21638"/>
                          <a:gd name="connsiteY1" fmla="*/ 0 h 21276"/>
                          <a:gd name="connsiteX2" fmla="*/ 21602 w 21638"/>
                          <a:gd name="connsiteY2" fmla="*/ 10800 h 21276"/>
                          <a:gd name="connsiteX3" fmla="*/ 19339 w 21638"/>
                          <a:gd name="connsiteY3" fmla="*/ 20645 h 21276"/>
                          <a:gd name="connsiteX4" fmla="*/ 10526 w 21638"/>
                          <a:gd name="connsiteY4" fmla="*/ 21276 h 21276"/>
                          <a:gd name="connsiteX5" fmla="*/ 3073 w 21638"/>
                          <a:gd name="connsiteY5" fmla="*/ 20645 h 21276"/>
                          <a:gd name="connsiteX6" fmla="*/ 2 w 21638"/>
                          <a:gd name="connsiteY6" fmla="*/ 10800 h 21276"/>
                          <a:gd name="connsiteX7" fmla="*/ 3477 w 21638"/>
                          <a:gd name="connsiteY7" fmla="*/ 0 h 21276"/>
                          <a:gd name="connsiteX0" fmla="*/ 3477 w 21604"/>
                          <a:gd name="connsiteY0" fmla="*/ 0 h 21276"/>
                          <a:gd name="connsiteX1" fmla="*/ 18127 w 21604"/>
                          <a:gd name="connsiteY1" fmla="*/ 0 h 21276"/>
                          <a:gd name="connsiteX2" fmla="*/ 21602 w 21604"/>
                          <a:gd name="connsiteY2" fmla="*/ 10800 h 21276"/>
                          <a:gd name="connsiteX3" fmla="*/ 18531 w 21604"/>
                          <a:gd name="connsiteY3" fmla="*/ 16824 h 21276"/>
                          <a:gd name="connsiteX4" fmla="*/ 10526 w 21604"/>
                          <a:gd name="connsiteY4" fmla="*/ 21276 h 21276"/>
                          <a:gd name="connsiteX5" fmla="*/ 3073 w 21604"/>
                          <a:gd name="connsiteY5" fmla="*/ 20645 h 21276"/>
                          <a:gd name="connsiteX6" fmla="*/ 2 w 21604"/>
                          <a:gd name="connsiteY6" fmla="*/ 10800 h 21276"/>
                          <a:gd name="connsiteX7" fmla="*/ 3477 w 21604"/>
                          <a:gd name="connsiteY7" fmla="*/ 0 h 21276"/>
                          <a:gd name="connsiteX0" fmla="*/ 3477 w 21604"/>
                          <a:gd name="connsiteY0" fmla="*/ 0 h 32738"/>
                          <a:gd name="connsiteX1" fmla="*/ 18127 w 21604"/>
                          <a:gd name="connsiteY1" fmla="*/ 0 h 32738"/>
                          <a:gd name="connsiteX2" fmla="*/ 21602 w 21604"/>
                          <a:gd name="connsiteY2" fmla="*/ 10800 h 32738"/>
                          <a:gd name="connsiteX3" fmla="*/ 18531 w 21604"/>
                          <a:gd name="connsiteY3" fmla="*/ 16824 h 32738"/>
                          <a:gd name="connsiteX4" fmla="*/ 10526 w 21604"/>
                          <a:gd name="connsiteY4" fmla="*/ 32738 h 32738"/>
                          <a:gd name="connsiteX5" fmla="*/ 3073 w 21604"/>
                          <a:gd name="connsiteY5" fmla="*/ 20645 h 32738"/>
                          <a:gd name="connsiteX6" fmla="*/ 2 w 21604"/>
                          <a:gd name="connsiteY6" fmla="*/ 10800 h 32738"/>
                          <a:gd name="connsiteX7" fmla="*/ 3477 w 21604"/>
                          <a:gd name="connsiteY7" fmla="*/ 0 h 32738"/>
                          <a:gd name="connsiteX0" fmla="*/ 3477 w 21614"/>
                          <a:gd name="connsiteY0" fmla="*/ 0 h 32738"/>
                          <a:gd name="connsiteX1" fmla="*/ 18127 w 21614"/>
                          <a:gd name="connsiteY1" fmla="*/ 0 h 32738"/>
                          <a:gd name="connsiteX2" fmla="*/ 21602 w 21614"/>
                          <a:gd name="connsiteY2" fmla="*/ 10800 h 32738"/>
                          <a:gd name="connsiteX3" fmla="*/ 18935 w 21614"/>
                          <a:gd name="connsiteY3" fmla="*/ 20645 h 32738"/>
                          <a:gd name="connsiteX4" fmla="*/ 10526 w 21614"/>
                          <a:gd name="connsiteY4" fmla="*/ 32738 h 32738"/>
                          <a:gd name="connsiteX5" fmla="*/ 3073 w 21614"/>
                          <a:gd name="connsiteY5" fmla="*/ 20645 h 32738"/>
                          <a:gd name="connsiteX6" fmla="*/ 2 w 21614"/>
                          <a:gd name="connsiteY6" fmla="*/ 10800 h 32738"/>
                          <a:gd name="connsiteX7" fmla="*/ 3477 w 21614"/>
                          <a:gd name="connsiteY7" fmla="*/ 0 h 32738"/>
                          <a:gd name="connsiteX0" fmla="*/ 3477 w 21614"/>
                          <a:gd name="connsiteY0" fmla="*/ 0 h 32738"/>
                          <a:gd name="connsiteX1" fmla="*/ 10332 w 21614"/>
                          <a:gd name="connsiteY1" fmla="*/ 3326 h 32738"/>
                          <a:gd name="connsiteX2" fmla="*/ 18127 w 21614"/>
                          <a:gd name="connsiteY2" fmla="*/ 0 h 32738"/>
                          <a:gd name="connsiteX3" fmla="*/ 21602 w 21614"/>
                          <a:gd name="connsiteY3" fmla="*/ 10800 h 32738"/>
                          <a:gd name="connsiteX4" fmla="*/ 18935 w 21614"/>
                          <a:gd name="connsiteY4" fmla="*/ 20645 h 32738"/>
                          <a:gd name="connsiteX5" fmla="*/ 10526 w 21614"/>
                          <a:gd name="connsiteY5" fmla="*/ 32738 h 32738"/>
                          <a:gd name="connsiteX6" fmla="*/ 3073 w 21614"/>
                          <a:gd name="connsiteY6" fmla="*/ 20645 h 32738"/>
                          <a:gd name="connsiteX7" fmla="*/ 2 w 21614"/>
                          <a:gd name="connsiteY7" fmla="*/ 10800 h 32738"/>
                          <a:gd name="connsiteX8" fmla="*/ 3477 w 21614"/>
                          <a:gd name="connsiteY8" fmla="*/ 0 h 32738"/>
                          <a:gd name="connsiteX0" fmla="*/ 3477 w 21614"/>
                          <a:gd name="connsiteY0" fmla="*/ 0 h 32738"/>
                          <a:gd name="connsiteX1" fmla="*/ 11140 w 21614"/>
                          <a:gd name="connsiteY1" fmla="*/ 5345 h 32738"/>
                          <a:gd name="connsiteX2" fmla="*/ 18127 w 21614"/>
                          <a:gd name="connsiteY2" fmla="*/ 0 h 32738"/>
                          <a:gd name="connsiteX3" fmla="*/ 21602 w 21614"/>
                          <a:gd name="connsiteY3" fmla="*/ 10800 h 32738"/>
                          <a:gd name="connsiteX4" fmla="*/ 18935 w 21614"/>
                          <a:gd name="connsiteY4" fmla="*/ 20645 h 32738"/>
                          <a:gd name="connsiteX5" fmla="*/ 10526 w 21614"/>
                          <a:gd name="connsiteY5" fmla="*/ 32738 h 32738"/>
                          <a:gd name="connsiteX6" fmla="*/ 3073 w 21614"/>
                          <a:gd name="connsiteY6" fmla="*/ 20645 h 32738"/>
                          <a:gd name="connsiteX7" fmla="*/ 2 w 21614"/>
                          <a:gd name="connsiteY7" fmla="*/ 10800 h 32738"/>
                          <a:gd name="connsiteX8" fmla="*/ 3477 w 21614"/>
                          <a:gd name="connsiteY8" fmla="*/ 0 h 3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14" h="32738">
                            <a:moveTo>
                              <a:pt x="3477" y="0"/>
                            </a:moveTo>
                            <a:cubicBezTo>
                              <a:pt x="5627" y="-13"/>
                              <a:pt x="8990" y="5358"/>
                              <a:pt x="11140" y="5345"/>
                            </a:cubicBezTo>
                            <a:lnTo>
                              <a:pt x="18127" y="0"/>
                            </a:lnTo>
                            <a:cubicBezTo>
                              <a:pt x="20046" y="0"/>
                              <a:pt x="21467" y="7359"/>
                              <a:pt x="21602" y="10800"/>
                            </a:cubicBezTo>
                            <a:cubicBezTo>
                              <a:pt x="21737" y="14241"/>
                              <a:pt x="20781" y="20332"/>
                              <a:pt x="18935" y="20645"/>
                            </a:cubicBezTo>
                            <a:cubicBezTo>
                              <a:pt x="17089" y="19048"/>
                              <a:pt x="13035" y="27166"/>
                              <a:pt x="10526" y="32738"/>
                            </a:cubicBezTo>
                            <a:cubicBezTo>
                              <a:pt x="7613" y="27803"/>
                              <a:pt x="4827" y="20958"/>
                              <a:pt x="3073" y="20645"/>
                            </a:cubicBezTo>
                            <a:cubicBezTo>
                              <a:pt x="1154" y="20645"/>
                              <a:pt x="-65" y="14241"/>
                              <a:pt x="2" y="10800"/>
                            </a:cubicBezTo>
                            <a:cubicBezTo>
                              <a:pt x="69" y="7359"/>
                              <a:pt x="1558" y="0"/>
                              <a:pt x="3477" y="0"/>
                            </a:cubicBezTo>
                            <a:close/>
                          </a:path>
                        </a:pathLst>
                      </a:cu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7" name="Group 266"/>
                      <p:cNvGrpSpPr/>
                      <p:nvPr/>
                    </p:nvGrpSpPr>
                    <p:grpSpPr>
                      <a:xfrm>
                        <a:off x="3788013" y="5474872"/>
                        <a:ext cx="279556" cy="386126"/>
                        <a:chOff x="4186891" y="3268089"/>
                        <a:chExt cx="243551" cy="379605"/>
                      </a:xfrm>
                      <a:solidFill>
                        <a:srgbClr val="081524"/>
                      </a:solidFill>
                    </p:grpSpPr>
                    <p:sp>
                      <p:nvSpPr>
                        <p:cNvPr id="268" name="Oval 267"/>
                        <p:cNvSpPr/>
                        <p:nvPr/>
                      </p:nvSpPr>
                      <p:spPr>
                        <a:xfrm>
                          <a:off x="4254014" y="3268089"/>
                          <a:ext cx="119957" cy="120501"/>
                        </a:xfrm>
                        <a:prstGeom prst="ellipse">
                          <a:avLst/>
                        </a:pr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ounded Rectangle 268"/>
                        <p:cNvSpPr/>
                        <p:nvPr/>
                      </p:nvSpPr>
                      <p:spPr>
                        <a:xfrm>
                          <a:off x="4252282" y="3475482"/>
                          <a:ext cx="121690" cy="172212"/>
                        </a:xfrm>
                        <a:prstGeom prst="roundRect">
                          <a:avLst/>
                        </a:pr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Rounded Rectangle 269"/>
                        <p:cNvSpPr/>
                        <p:nvPr/>
                      </p:nvSpPr>
                      <p:spPr>
                        <a:xfrm rot="18940886">
                          <a:off x="4186891" y="3413575"/>
                          <a:ext cx="118251" cy="67912"/>
                        </a:xfrm>
                        <a:prstGeom prst="roundRect">
                          <a:avLst>
                            <a:gd name="adj" fmla="val 47413"/>
                          </a:avLst>
                        </a:pr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ounded Rectangle 272"/>
                        <p:cNvSpPr/>
                        <p:nvPr/>
                      </p:nvSpPr>
                      <p:spPr>
                        <a:xfrm rot="5400000">
                          <a:off x="4326966" y="3500405"/>
                          <a:ext cx="159537" cy="47415"/>
                        </a:xfrm>
                        <a:prstGeom prst="roundRect">
                          <a:avLst>
                            <a:gd name="adj" fmla="val 47413"/>
                          </a:avLst>
                        </a:pr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ounded Rectangle 273"/>
                        <p:cNvSpPr/>
                        <p:nvPr/>
                      </p:nvSpPr>
                      <p:spPr>
                        <a:xfrm rot="5400000">
                          <a:off x="4137350" y="3501253"/>
                          <a:ext cx="159536" cy="45719"/>
                        </a:xfrm>
                        <a:prstGeom prst="roundRect">
                          <a:avLst>
                            <a:gd name="adj" fmla="val 47413"/>
                          </a:avLst>
                        </a:pr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ounded Rectangle 274"/>
                        <p:cNvSpPr/>
                        <p:nvPr/>
                      </p:nvSpPr>
                      <p:spPr>
                        <a:xfrm rot="2765526">
                          <a:off x="4324374" y="3412306"/>
                          <a:ext cx="109327" cy="79737"/>
                        </a:xfrm>
                        <a:prstGeom prst="roundRect">
                          <a:avLst>
                            <a:gd name="adj" fmla="val 47413"/>
                          </a:avLst>
                        </a:pr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9" name="Freeform 278"/>
                    <p:cNvSpPr/>
                    <p:nvPr/>
                  </p:nvSpPr>
                  <p:spPr>
                    <a:xfrm rot="19656286" flipV="1">
                      <a:off x="3780893" y="5711075"/>
                      <a:ext cx="75974" cy="125154"/>
                    </a:xfrm>
                    <a:custGeom>
                      <a:avLst/>
                      <a:gdLst>
                        <a:gd name="connsiteX0" fmla="*/ 9168 w 130000"/>
                        <a:gd name="connsiteY0" fmla="*/ 0 h 339634"/>
                        <a:gd name="connsiteX1" fmla="*/ 12434 w 130000"/>
                        <a:gd name="connsiteY1" fmla="*/ 241663 h 339634"/>
                        <a:gd name="connsiteX2" fmla="*/ 130000 w 130000"/>
                        <a:gd name="connsiteY2" fmla="*/ 339634 h 339634"/>
                      </a:gdLst>
                      <a:ahLst/>
                      <a:cxnLst>
                        <a:cxn ang="0">
                          <a:pos x="connsiteX0" y="connsiteY0"/>
                        </a:cxn>
                        <a:cxn ang="0">
                          <a:pos x="connsiteX1" y="connsiteY1"/>
                        </a:cxn>
                        <a:cxn ang="0">
                          <a:pos x="connsiteX2" y="connsiteY2"/>
                        </a:cxn>
                      </a:cxnLst>
                      <a:rect l="l" t="t" r="r" b="b"/>
                      <a:pathLst>
                        <a:path w="130000" h="339634">
                          <a:moveTo>
                            <a:pt x="9168" y="0"/>
                          </a:moveTo>
                          <a:cubicBezTo>
                            <a:pt x="731" y="92528"/>
                            <a:pt x="-7705" y="185057"/>
                            <a:pt x="12434" y="241663"/>
                          </a:cubicBezTo>
                          <a:cubicBezTo>
                            <a:pt x="32573" y="298269"/>
                            <a:pt x="130000" y="339634"/>
                            <a:pt x="130000" y="339634"/>
                          </a:cubicBez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279"/>
                    <p:cNvSpPr/>
                    <p:nvPr/>
                  </p:nvSpPr>
                  <p:spPr>
                    <a:xfrm rot="2099230" flipH="1" flipV="1">
                      <a:off x="3824709" y="5696960"/>
                      <a:ext cx="91358" cy="138943"/>
                    </a:xfrm>
                    <a:custGeom>
                      <a:avLst/>
                      <a:gdLst>
                        <a:gd name="connsiteX0" fmla="*/ 9168 w 130000"/>
                        <a:gd name="connsiteY0" fmla="*/ 0 h 339634"/>
                        <a:gd name="connsiteX1" fmla="*/ 12434 w 130000"/>
                        <a:gd name="connsiteY1" fmla="*/ 241663 h 339634"/>
                        <a:gd name="connsiteX2" fmla="*/ 130000 w 130000"/>
                        <a:gd name="connsiteY2" fmla="*/ 339634 h 339634"/>
                      </a:gdLst>
                      <a:ahLst/>
                      <a:cxnLst>
                        <a:cxn ang="0">
                          <a:pos x="connsiteX0" y="connsiteY0"/>
                        </a:cxn>
                        <a:cxn ang="0">
                          <a:pos x="connsiteX1" y="connsiteY1"/>
                        </a:cxn>
                        <a:cxn ang="0">
                          <a:pos x="connsiteX2" y="connsiteY2"/>
                        </a:cxn>
                      </a:cxnLst>
                      <a:rect l="l" t="t" r="r" b="b"/>
                      <a:pathLst>
                        <a:path w="130000" h="339634">
                          <a:moveTo>
                            <a:pt x="9168" y="0"/>
                          </a:moveTo>
                          <a:cubicBezTo>
                            <a:pt x="731" y="92528"/>
                            <a:pt x="-7705" y="185057"/>
                            <a:pt x="12434" y="241663"/>
                          </a:cubicBezTo>
                          <a:cubicBezTo>
                            <a:pt x="32573" y="298269"/>
                            <a:pt x="130000" y="339634"/>
                            <a:pt x="130000" y="339634"/>
                          </a:cubicBez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flipH="1">
                      <a:off x="3852312" y="5814051"/>
                      <a:ext cx="45719" cy="4572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flipH="1">
                      <a:off x="3788127" y="5814051"/>
                      <a:ext cx="45719" cy="4572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282"/>
                    <p:cNvSpPr/>
                    <p:nvPr/>
                  </p:nvSpPr>
                  <p:spPr>
                    <a:xfrm rot="1447286" flipH="1" flipV="1">
                      <a:off x="4002738" y="5702975"/>
                      <a:ext cx="70466" cy="141169"/>
                    </a:xfrm>
                    <a:custGeom>
                      <a:avLst/>
                      <a:gdLst>
                        <a:gd name="connsiteX0" fmla="*/ 9168 w 130000"/>
                        <a:gd name="connsiteY0" fmla="*/ 0 h 339634"/>
                        <a:gd name="connsiteX1" fmla="*/ 12434 w 130000"/>
                        <a:gd name="connsiteY1" fmla="*/ 241663 h 339634"/>
                        <a:gd name="connsiteX2" fmla="*/ 130000 w 130000"/>
                        <a:gd name="connsiteY2" fmla="*/ 339634 h 339634"/>
                      </a:gdLst>
                      <a:ahLst/>
                      <a:cxnLst>
                        <a:cxn ang="0">
                          <a:pos x="connsiteX0" y="connsiteY0"/>
                        </a:cxn>
                        <a:cxn ang="0">
                          <a:pos x="connsiteX1" y="connsiteY1"/>
                        </a:cxn>
                        <a:cxn ang="0">
                          <a:pos x="connsiteX2" y="connsiteY2"/>
                        </a:cxn>
                      </a:cxnLst>
                      <a:rect l="l" t="t" r="r" b="b"/>
                      <a:pathLst>
                        <a:path w="130000" h="339634">
                          <a:moveTo>
                            <a:pt x="9168" y="0"/>
                          </a:moveTo>
                          <a:cubicBezTo>
                            <a:pt x="731" y="92528"/>
                            <a:pt x="-7705" y="185057"/>
                            <a:pt x="12434" y="241663"/>
                          </a:cubicBezTo>
                          <a:cubicBezTo>
                            <a:pt x="32573" y="298269"/>
                            <a:pt x="130000" y="339634"/>
                            <a:pt x="130000" y="339634"/>
                          </a:cubicBez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a:off x="4003849" y="5848147"/>
                      <a:ext cx="45719" cy="45719"/>
                    </a:xfrm>
                    <a:prstGeom prst="ellipse">
                      <a:avLst/>
                    </a:prstGeom>
                    <a:solidFill>
                      <a:srgbClr val="08152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8" name="Oval 277"/>
                  <p:cNvSpPr/>
                  <p:nvPr/>
                </p:nvSpPr>
                <p:spPr>
                  <a:xfrm>
                    <a:off x="3630201" y="5835759"/>
                    <a:ext cx="72852" cy="7280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0" name="Oval 289"/>
                <p:cNvSpPr/>
                <p:nvPr/>
              </p:nvSpPr>
              <p:spPr>
                <a:xfrm>
                  <a:off x="4007176" y="5634542"/>
                  <a:ext cx="45719" cy="45719"/>
                </a:xfrm>
                <a:prstGeom prst="ellipse">
                  <a:avLst/>
                </a:prstGeom>
                <a:solidFill>
                  <a:srgbClr val="173A6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p:cNvGrpSpPr/>
              <p:nvPr/>
            </p:nvGrpSpPr>
            <p:grpSpPr>
              <a:xfrm>
                <a:off x="5491918" y="4636788"/>
                <a:ext cx="509237" cy="312673"/>
                <a:chOff x="5807740" y="4749392"/>
                <a:chExt cx="563316" cy="385818"/>
              </a:xfrm>
            </p:grpSpPr>
            <p:grpSp>
              <p:nvGrpSpPr>
                <p:cNvPr id="108" name="Group 107"/>
                <p:cNvGrpSpPr/>
                <p:nvPr/>
              </p:nvGrpSpPr>
              <p:grpSpPr>
                <a:xfrm>
                  <a:off x="5807740" y="4749392"/>
                  <a:ext cx="563316" cy="385818"/>
                  <a:chOff x="2158828" y="5323685"/>
                  <a:chExt cx="563316" cy="385818"/>
                </a:xfrm>
              </p:grpSpPr>
              <p:sp>
                <p:nvSpPr>
                  <p:cNvPr id="76" name="Heart 75"/>
                  <p:cNvSpPr/>
                  <p:nvPr/>
                </p:nvSpPr>
                <p:spPr>
                  <a:xfrm>
                    <a:off x="2300028" y="5342612"/>
                    <a:ext cx="422116" cy="366891"/>
                  </a:xfrm>
                  <a:prstGeom prst="heart">
                    <a:avLst/>
                  </a:prstGeom>
                  <a:noFill/>
                  <a:ln w="19050">
                    <a:solidFill>
                      <a:srgbClr val="173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2465092" y="5476063"/>
                    <a:ext cx="100901" cy="99987"/>
                  </a:xfrm>
                  <a:prstGeom prst="ellipse">
                    <a:avLst/>
                  </a:prstGeom>
                  <a:solidFill>
                    <a:schemeClr val="bg1"/>
                  </a:solidFill>
                  <a:ln w="19050">
                    <a:solidFill>
                      <a:srgbClr val="173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Block Arc 84"/>
                  <p:cNvSpPr/>
                  <p:nvPr/>
                </p:nvSpPr>
                <p:spPr>
                  <a:xfrm rot="10800000">
                    <a:off x="2264114" y="5461273"/>
                    <a:ext cx="250485" cy="219318"/>
                  </a:xfrm>
                  <a:prstGeom prst="blockArc">
                    <a:avLst>
                      <a:gd name="adj1" fmla="val 10800000"/>
                      <a:gd name="adj2" fmla="val 62615"/>
                      <a:gd name="adj3" fmla="val 8616"/>
                    </a:avLst>
                  </a:prstGeom>
                  <a:solidFill>
                    <a:srgbClr val="17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Freeform 100"/>
                  <p:cNvSpPr/>
                  <p:nvPr/>
                </p:nvSpPr>
                <p:spPr>
                  <a:xfrm rot="21216792">
                    <a:off x="2197248" y="5352672"/>
                    <a:ext cx="74407" cy="234352"/>
                  </a:xfrm>
                  <a:custGeom>
                    <a:avLst/>
                    <a:gdLst>
                      <a:gd name="connsiteX0" fmla="*/ 9168 w 130000"/>
                      <a:gd name="connsiteY0" fmla="*/ 0 h 339634"/>
                      <a:gd name="connsiteX1" fmla="*/ 12434 w 130000"/>
                      <a:gd name="connsiteY1" fmla="*/ 241663 h 339634"/>
                      <a:gd name="connsiteX2" fmla="*/ 130000 w 130000"/>
                      <a:gd name="connsiteY2" fmla="*/ 339634 h 339634"/>
                    </a:gdLst>
                    <a:ahLst/>
                    <a:cxnLst>
                      <a:cxn ang="0">
                        <a:pos x="connsiteX0" y="connsiteY0"/>
                      </a:cxn>
                      <a:cxn ang="0">
                        <a:pos x="connsiteX1" y="connsiteY1"/>
                      </a:cxn>
                      <a:cxn ang="0">
                        <a:pos x="connsiteX2" y="connsiteY2"/>
                      </a:cxn>
                    </a:cxnLst>
                    <a:rect l="l" t="t" r="r" b="b"/>
                    <a:pathLst>
                      <a:path w="130000" h="339634">
                        <a:moveTo>
                          <a:pt x="9168" y="0"/>
                        </a:moveTo>
                        <a:cubicBezTo>
                          <a:pt x="731" y="92528"/>
                          <a:pt x="-7705" y="185057"/>
                          <a:pt x="12434" y="241663"/>
                        </a:cubicBezTo>
                        <a:cubicBezTo>
                          <a:pt x="32573" y="298269"/>
                          <a:pt x="130000" y="339634"/>
                          <a:pt x="130000" y="339634"/>
                        </a:cubicBezTo>
                      </a:path>
                    </a:pathLst>
                  </a:custGeom>
                  <a:noFill/>
                  <a:ln w="19050">
                    <a:solidFill>
                      <a:srgbClr val="173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p:nvSpPr>
                <p:spPr>
                  <a:xfrm rot="170524" flipH="1">
                    <a:off x="2278322" y="5340107"/>
                    <a:ext cx="67130" cy="234352"/>
                  </a:xfrm>
                  <a:custGeom>
                    <a:avLst/>
                    <a:gdLst>
                      <a:gd name="connsiteX0" fmla="*/ 9168 w 130000"/>
                      <a:gd name="connsiteY0" fmla="*/ 0 h 339634"/>
                      <a:gd name="connsiteX1" fmla="*/ 12434 w 130000"/>
                      <a:gd name="connsiteY1" fmla="*/ 241663 h 339634"/>
                      <a:gd name="connsiteX2" fmla="*/ 130000 w 130000"/>
                      <a:gd name="connsiteY2" fmla="*/ 339634 h 339634"/>
                    </a:gdLst>
                    <a:ahLst/>
                    <a:cxnLst>
                      <a:cxn ang="0">
                        <a:pos x="connsiteX0" y="connsiteY0"/>
                      </a:cxn>
                      <a:cxn ang="0">
                        <a:pos x="connsiteX1" y="connsiteY1"/>
                      </a:cxn>
                      <a:cxn ang="0">
                        <a:pos x="connsiteX2" y="connsiteY2"/>
                      </a:cxn>
                    </a:cxnLst>
                    <a:rect l="l" t="t" r="r" b="b"/>
                    <a:pathLst>
                      <a:path w="130000" h="339634">
                        <a:moveTo>
                          <a:pt x="9168" y="0"/>
                        </a:moveTo>
                        <a:cubicBezTo>
                          <a:pt x="731" y="92528"/>
                          <a:pt x="-7705" y="185057"/>
                          <a:pt x="12434" y="241663"/>
                        </a:cubicBezTo>
                        <a:cubicBezTo>
                          <a:pt x="32573" y="298269"/>
                          <a:pt x="130000" y="339634"/>
                          <a:pt x="130000" y="339634"/>
                        </a:cubicBezTo>
                      </a:path>
                    </a:pathLst>
                  </a:custGeom>
                  <a:noFill/>
                  <a:ln w="19050">
                    <a:solidFill>
                      <a:srgbClr val="173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2158828" y="5323685"/>
                    <a:ext cx="52996" cy="45719"/>
                  </a:xfrm>
                  <a:prstGeom prst="ellipse">
                    <a:avLst/>
                  </a:prstGeom>
                  <a:solidFill>
                    <a:srgbClr val="173A64"/>
                  </a:solidFill>
                  <a:ln w="19050">
                    <a:solidFill>
                      <a:srgbClr val="173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2491713" y="5503196"/>
                    <a:ext cx="45719" cy="45719"/>
                  </a:xfrm>
                  <a:prstGeom prst="ellipse">
                    <a:avLst/>
                  </a:prstGeom>
                  <a:solidFill>
                    <a:srgbClr val="173A6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5" name="Oval 124"/>
                <p:cNvSpPr/>
                <p:nvPr/>
              </p:nvSpPr>
              <p:spPr>
                <a:xfrm>
                  <a:off x="5973635" y="4749392"/>
                  <a:ext cx="52996" cy="45719"/>
                </a:xfrm>
                <a:prstGeom prst="ellipse">
                  <a:avLst/>
                </a:prstGeom>
                <a:solidFill>
                  <a:srgbClr val="173A64"/>
                </a:solidFill>
                <a:ln w="19050">
                  <a:solidFill>
                    <a:srgbClr val="173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 name="TextBox 3"/>
            <p:cNvSpPr txBox="1"/>
            <p:nvPr/>
          </p:nvSpPr>
          <p:spPr>
            <a:xfrm>
              <a:off x="2552658" y="6042503"/>
              <a:ext cx="3791859" cy="369332"/>
            </a:xfrm>
            <a:prstGeom prst="rect">
              <a:avLst/>
            </a:prstGeom>
            <a:noFill/>
          </p:spPr>
          <p:txBody>
            <a:bodyPr wrap="square" rtlCol="0">
              <a:spAutoFit/>
            </a:bodyPr>
            <a:lstStyle/>
            <a:p>
              <a:r>
                <a:rPr lang="en-CA" b="1" cap="all" spc="200" dirty="0">
                  <a:solidFill>
                    <a:srgbClr val="8A0066"/>
                  </a:solidFill>
                  <a:latin typeface="Franklin Gothic Medium Cond" panose="020B0606030402020204" pitchFamily="34" charset="0"/>
                </a:rPr>
                <a:t>OUR Life Approach Philosophy</a:t>
              </a:r>
              <a:endParaRPr lang="en-US" b="1" cap="all" spc="200" dirty="0">
                <a:solidFill>
                  <a:srgbClr val="8A0066"/>
                </a:solidFill>
                <a:latin typeface="Franklin Gothic Medium Cond" panose="020B0606030402020204" pitchFamily="34" charset="0"/>
              </a:endParaRPr>
            </a:p>
          </p:txBody>
        </p:sp>
        <p:grpSp>
          <p:nvGrpSpPr>
            <p:cNvPr id="6" name="Group 5"/>
            <p:cNvGrpSpPr/>
            <p:nvPr/>
          </p:nvGrpSpPr>
          <p:grpSpPr>
            <a:xfrm>
              <a:off x="879811" y="5676009"/>
              <a:ext cx="7467144" cy="209997"/>
              <a:chOff x="267669" y="6021172"/>
              <a:chExt cx="8759528" cy="242574"/>
            </a:xfrm>
          </p:grpSpPr>
          <p:sp>
            <p:nvSpPr>
              <p:cNvPr id="307" name="Left Arrow 306"/>
              <p:cNvSpPr/>
              <p:nvPr/>
            </p:nvSpPr>
            <p:spPr>
              <a:xfrm flipH="1">
                <a:off x="267669" y="6033327"/>
                <a:ext cx="8759528" cy="221390"/>
              </a:xfrm>
              <a:prstGeom prst="leftArrow">
                <a:avLst>
                  <a:gd name="adj1" fmla="val 100000"/>
                  <a:gd name="adj2" fmla="val 75212"/>
                </a:avLst>
              </a:prstGeom>
              <a:gradFill flip="none" rotWithShape="1">
                <a:gsLst>
                  <a:gs pos="0">
                    <a:srgbClr val="173A64"/>
                  </a:gs>
                  <a:gs pos="21000">
                    <a:srgbClr val="173A64">
                      <a:alpha val="96000"/>
                    </a:srgbClr>
                  </a:gs>
                  <a:gs pos="81000">
                    <a:srgbClr val="FFA212">
                      <a:alpha val="38000"/>
                    </a:srgbClr>
                  </a:gs>
                  <a:gs pos="64000">
                    <a:srgbClr val="FFA212">
                      <a:alpha val="61000"/>
                    </a:srgbClr>
                  </a:gs>
                  <a:gs pos="38000">
                    <a:srgbClr val="173A64">
                      <a:alpha val="75000"/>
                    </a:srgbClr>
                  </a:gs>
                  <a:gs pos="100000">
                    <a:srgbClr val="FFA212">
                      <a:alpha val="18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hevron 4"/>
              <p:cNvSpPr/>
              <p:nvPr/>
            </p:nvSpPr>
            <p:spPr>
              <a:xfrm>
                <a:off x="1196360" y="6033473"/>
                <a:ext cx="252181" cy="230273"/>
              </a:xfrm>
              <a:prstGeom prst="chevr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6" name="Chevron 125"/>
              <p:cNvSpPr/>
              <p:nvPr/>
            </p:nvSpPr>
            <p:spPr>
              <a:xfrm>
                <a:off x="2279667" y="6033472"/>
                <a:ext cx="252181" cy="230273"/>
              </a:xfrm>
              <a:prstGeom prst="chevr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7" name="Chevron 126"/>
              <p:cNvSpPr/>
              <p:nvPr/>
            </p:nvSpPr>
            <p:spPr>
              <a:xfrm>
                <a:off x="3362974" y="6025615"/>
                <a:ext cx="252181" cy="230273"/>
              </a:xfrm>
              <a:prstGeom prst="chevr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9" name="Chevron 128"/>
              <p:cNvSpPr/>
              <p:nvPr/>
            </p:nvSpPr>
            <p:spPr>
              <a:xfrm>
                <a:off x="4446281" y="6025612"/>
                <a:ext cx="252181" cy="230273"/>
              </a:xfrm>
              <a:prstGeom prst="chevr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0" name="Chevron 129"/>
              <p:cNvSpPr/>
              <p:nvPr/>
            </p:nvSpPr>
            <p:spPr>
              <a:xfrm>
                <a:off x="5520632" y="6021172"/>
                <a:ext cx="252181" cy="230273"/>
              </a:xfrm>
              <a:prstGeom prst="chevr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1" name="Chevron 130"/>
              <p:cNvSpPr/>
              <p:nvPr/>
            </p:nvSpPr>
            <p:spPr>
              <a:xfrm>
                <a:off x="6612895" y="6029319"/>
                <a:ext cx="252181" cy="230273"/>
              </a:xfrm>
              <a:prstGeom prst="chevr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2" name="Chevron 131"/>
              <p:cNvSpPr/>
              <p:nvPr/>
            </p:nvSpPr>
            <p:spPr>
              <a:xfrm>
                <a:off x="7696200" y="6033473"/>
                <a:ext cx="252181" cy="230273"/>
              </a:xfrm>
              <a:prstGeom prst="chevr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137" name="Picture 2" descr="Carefirst"/>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88426" y="5955329"/>
            <a:ext cx="562775" cy="808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0647993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t="34463" b="29822"/>
          <a:stretch/>
        </p:blipFill>
        <p:spPr>
          <a:xfrm>
            <a:off x="467544" y="1"/>
            <a:ext cx="8678082" cy="1593622"/>
          </a:xfrm>
          <a:prstGeom prst="rect">
            <a:avLst/>
          </a:prstGeom>
        </p:spPr>
      </p:pic>
      <p:sp>
        <p:nvSpPr>
          <p:cNvPr id="33" name="Rectangle 32"/>
          <p:cNvSpPr/>
          <p:nvPr/>
        </p:nvSpPr>
        <p:spPr>
          <a:xfrm>
            <a:off x="4648200" y="6115081"/>
            <a:ext cx="3918942" cy="222038"/>
          </a:xfrm>
          <a:prstGeom prst="rect">
            <a:avLst/>
          </a:prstGeom>
          <a:gradFill>
            <a:gsLst>
              <a:gs pos="44000">
                <a:srgbClr val="173A64"/>
              </a:gs>
              <a:gs pos="78000">
                <a:srgbClr val="173A64">
                  <a:alpha val="54000"/>
                </a:srgbClr>
              </a:gs>
              <a:gs pos="100000">
                <a:srgbClr val="173A64">
                  <a:alpha val="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200" cap="all" spc="100" dirty="0">
                <a:solidFill>
                  <a:schemeClr val="bg1"/>
                </a:solidFill>
                <a:latin typeface="Franklin Gothic Medium Cond" panose="020B0606030402020204" pitchFamily="34" charset="0"/>
              </a:rPr>
              <a:t>ENGAGEMENT  </a:t>
            </a:r>
            <a:endParaRPr lang="en-US" sz="1200" cap="all" spc="100" dirty="0">
              <a:solidFill>
                <a:schemeClr val="bg1"/>
              </a:solidFill>
              <a:latin typeface="Franklin Gothic Medium Cond" panose="020B0606030402020204" pitchFamily="34" charset="0"/>
            </a:endParaRPr>
          </a:p>
        </p:txBody>
      </p:sp>
      <p:sp>
        <p:nvSpPr>
          <p:cNvPr id="32" name="Rectangle 31"/>
          <p:cNvSpPr/>
          <p:nvPr/>
        </p:nvSpPr>
        <p:spPr>
          <a:xfrm>
            <a:off x="4647881" y="3179887"/>
            <a:ext cx="3919263" cy="222038"/>
          </a:xfrm>
          <a:prstGeom prst="rect">
            <a:avLst/>
          </a:prstGeom>
          <a:gradFill>
            <a:gsLst>
              <a:gs pos="44000">
                <a:srgbClr val="173A64"/>
              </a:gs>
              <a:gs pos="78000">
                <a:srgbClr val="173A64">
                  <a:alpha val="54000"/>
                </a:srgbClr>
              </a:gs>
              <a:gs pos="100000">
                <a:srgbClr val="173A64">
                  <a:alpha val="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200" cap="all" spc="100" dirty="0">
                <a:solidFill>
                  <a:schemeClr val="bg1"/>
                </a:solidFill>
                <a:latin typeface="Franklin Gothic Medium Cond" panose="020B0606030402020204" pitchFamily="34" charset="0"/>
              </a:rPr>
              <a:t> interdisciplinary care</a:t>
            </a:r>
            <a:endParaRPr lang="en-US" sz="1200" cap="all" spc="100" dirty="0">
              <a:solidFill>
                <a:schemeClr val="bg1"/>
              </a:solidFill>
              <a:latin typeface="Franklin Gothic Medium Cond" panose="020B0606030402020204" pitchFamily="34" charset="0"/>
            </a:endParaRPr>
          </a:p>
        </p:txBody>
      </p:sp>
      <p:graphicFrame>
        <p:nvGraphicFramePr>
          <p:cNvPr id="7" name="Diagram 6"/>
          <p:cNvGraphicFramePr/>
          <p:nvPr>
            <p:extLst>
              <p:ext uri="{D42A27DB-BD31-4B8C-83A1-F6EECF244321}">
                <p14:modId xmlns:p14="http://schemas.microsoft.com/office/powerpoint/2010/main" val="4213407326"/>
              </p:ext>
            </p:extLst>
          </p:nvPr>
        </p:nvGraphicFramePr>
        <p:xfrm>
          <a:off x="-76199" y="2917256"/>
          <a:ext cx="5592305" cy="378461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28" name="Group 27"/>
          <p:cNvGrpSpPr/>
          <p:nvPr/>
        </p:nvGrpSpPr>
        <p:grpSpPr>
          <a:xfrm>
            <a:off x="751285" y="1861180"/>
            <a:ext cx="8341492" cy="907941"/>
            <a:chOff x="140210" y="2016697"/>
            <a:chExt cx="8341492" cy="907941"/>
          </a:xfrm>
        </p:grpSpPr>
        <p:grpSp>
          <p:nvGrpSpPr>
            <p:cNvPr id="11" name="Group 10"/>
            <p:cNvGrpSpPr/>
            <p:nvPr/>
          </p:nvGrpSpPr>
          <p:grpSpPr>
            <a:xfrm>
              <a:off x="140210" y="2016697"/>
              <a:ext cx="8341492" cy="907941"/>
              <a:chOff x="634204" y="3934085"/>
              <a:chExt cx="7512249" cy="907941"/>
            </a:xfrm>
          </p:grpSpPr>
          <p:grpSp>
            <p:nvGrpSpPr>
              <p:cNvPr id="12" name="Group 11"/>
              <p:cNvGrpSpPr/>
              <p:nvPr/>
            </p:nvGrpSpPr>
            <p:grpSpPr>
              <a:xfrm>
                <a:off x="905048" y="3934085"/>
                <a:ext cx="7241405" cy="907941"/>
                <a:chOff x="946547" y="4385637"/>
                <a:chExt cx="7241405" cy="907941"/>
              </a:xfrm>
            </p:grpSpPr>
            <p:sp>
              <p:nvSpPr>
                <p:cNvPr id="21" name="TextBox 20"/>
                <p:cNvSpPr txBox="1"/>
                <p:nvPr/>
              </p:nvSpPr>
              <p:spPr>
                <a:xfrm>
                  <a:off x="946547" y="4385637"/>
                  <a:ext cx="3773701" cy="907941"/>
                </a:xfrm>
                <a:prstGeom prst="rect">
                  <a:avLst/>
                </a:prstGeom>
                <a:noFill/>
              </p:spPr>
              <p:txBody>
                <a:bodyPr wrap="square" rtlCol="0">
                  <a:spAutoFit/>
                </a:bodyPr>
                <a:lstStyle/>
                <a:p>
                  <a:pPr>
                    <a:spcAft>
                      <a:spcPts val="300"/>
                    </a:spcAft>
                  </a:pPr>
                  <a:r>
                    <a:rPr lang="en-US" sz="1600" dirty="0">
                      <a:solidFill>
                        <a:srgbClr val="0C233F"/>
                      </a:solidFill>
                      <a:latin typeface="Franklin Gothic Medium Cond" panose="020B0606030402020204" pitchFamily="34" charset="0"/>
                    </a:rPr>
                    <a:t>Clients 55+ Years</a:t>
                  </a:r>
                </a:p>
                <a:p>
                  <a:pPr>
                    <a:spcAft>
                      <a:spcPts val="300"/>
                    </a:spcAft>
                  </a:pPr>
                  <a:r>
                    <a:rPr lang="en-US" sz="1600" dirty="0" err="1">
                      <a:solidFill>
                        <a:srgbClr val="0C233F"/>
                      </a:solidFill>
                      <a:latin typeface="Franklin Gothic Medium Cond" panose="020B0606030402020204" pitchFamily="34" charset="0"/>
                    </a:rPr>
                    <a:t>InterRAI</a:t>
                  </a:r>
                  <a:r>
                    <a:rPr lang="en-US" sz="1600" dirty="0">
                      <a:solidFill>
                        <a:srgbClr val="0C233F"/>
                      </a:solidFill>
                      <a:latin typeface="Franklin Gothic Medium Cond" panose="020B0606030402020204" pitchFamily="34" charset="0"/>
                    </a:rPr>
                    <a:t> CHA/HC CAPS 12-20 &amp; </a:t>
                  </a:r>
                  <a:r>
                    <a:rPr lang="en-US" sz="1600" dirty="0" err="1">
                      <a:solidFill>
                        <a:srgbClr val="0C233F"/>
                      </a:solidFill>
                      <a:latin typeface="Franklin Gothic Medium Cond" panose="020B0606030402020204" pitchFamily="34" charset="0"/>
                    </a:rPr>
                    <a:t>MAPLe</a:t>
                  </a:r>
                  <a:r>
                    <a:rPr lang="en-US" sz="1600" dirty="0">
                      <a:solidFill>
                        <a:srgbClr val="0C233F"/>
                      </a:solidFill>
                      <a:latin typeface="Franklin Gothic Medium Cond" panose="020B0606030402020204" pitchFamily="34" charset="0"/>
                    </a:rPr>
                    <a:t> Score 4+</a:t>
                  </a:r>
                </a:p>
                <a:p>
                  <a:pPr>
                    <a:spcAft>
                      <a:spcPts val="300"/>
                    </a:spcAft>
                  </a:pPr>
                  <a:r>
                    <a:rPr lang="en-US" sz="1600" dirty="0">
                      <a:solidFill>
                        <a:srgbClr val="0C233F"/>
                      </a:solidFill>
                      <a:latin typeface="Franklin Gothic Medium Cond" panose="020B0606030402020204" pitchFamily="34" charset="0"/>
                    </a:rPr>
                    <a:t>Complex Care Needs</a:t>
                  </a:r>
                </a:p>
              </p:txBody>
            </p:sp>
            <p:sp>
              <p:nvSpPr>
                <p:cNvPr id="22" name="TextBox 21"/>
                <p:cNvSpPr txBox="1"/>
                <p:nvPr/>
              </p:nvSpPr>
              <p:spPr>
                <a:xfrm>
                  <a:off x="5189435" y="4385637"/>
                  <a:ext cx="2998517" cy="907941"/>
                </a:xfrm>
                <a:prstGeom prst="rect">
                  <a:avLst/>
                </a:prstGeom>
                <a:noFill/>
              </p:spPr>
              <p:txBody>
                <a:bodyPr wrap="square" rtlCol="0">
                  <a:spAutoFit/>
                </a:bodyPr>
                <a:lstStyle/>
                <a:p>
                  <a:pPr>
                    <a:spcAft>
                      <a:spcPts val="300"/>
                    </a:spcAft>
                  </a:pPr>
                  <a:r>
                    <a:rPr lang="en-US" sz="1600" dirty="0">
                      <a:solidFill>
                        <a:srgbClr val="0C233F"/>
                      </a:solidFill>
                      <a:latin typeface="Franklin Gothic Medium Cond" panose="020B0606030402020204" pitchFamily="34" charset="0"/>
                    </a:rPr>
                    <a:t>Designated Geographic Area</a:t>
                  </a:r>
                </a:p>
                <a:p>
                  <a:pPr>
                    <a:spcAft>
                      <a:spcPts val="300"/>
                    </a:spcAft>
                  </a:pPr>
                  <a:r>
                    <a:rPr lang="en-US" sz="1600" dirty="0">
                      <a:solidFill>
                        <a:srgbClr val="0C233F"/>
                      </a:solidFill>
                      <a:latin typeface="Franklin Gothic Medium Cond" panose="020B0606030402020204" pitchFamily="34" charset="0"/>
                    </a:rPr>
                    <a:t>Use &gt;2+ Services</a:t>
                  </a:r>
                </a:p>
                <a:p>
                  <a:pPr>
                    <a:spcAft>
                      <a:spcPts val="300"/>
                    </a:spcAft>
                  </a:pPr>
                  <a:r>
                    <a:rPr lang="en-US" sz="1600" dirty="0">
                      <a:solidFill>
                        <a:srgbClr val="0C233F"/>
                      </a:solidFill>
                      <a:latin typeface="Franklin Gothic Medium Cond" panose="020B0606030402020204" pitchFamily="34" charset="0"/>
                    </a:rPr>
                    <a:t>Lives Independently with Supports</a:t>
                  </a:r>
                </a:p>
              </p:txBody>
            </p:sp>
          </p:grpSp>
          <p:grpSp>
            <p:nvGrpSpPr>
              <p:cNvPr id="13" name="Group 12"/>
              <p:cNvGrpSpPr/>
              <p:nvPr/>
            </p:nvGrpSpPr>
            <p:grpSpPr>
              <a:xfrm>
                <a:off x="634204" y="4020105"/>
                <a:ext cx="221173" cy="742537"/>
                <a:chOff x="514403" y="4113119"/>
                <a:chExt cx="221173" cy="742537"/>
              </a:xfrm>
            </p:grpSpPr>
            <p:sp>
              <p:nvSpPr>
                <p:cNvPr id="18" name="Oval 17"/>
                <p:cNvSpPr/>
                <p:nvPr/>
              </p:nvSpPr>
              <p:spPr>
                <a:xfrm>
                  <a:off x="514403" y="4113119"/>
                  <a:ext cx="221173" cy="190311"/>
                </a:xfrm>
                <a:prstGeom prst="ellipse">
                  <a:avLst/>
                </a:prstGeom>
                <a:solidFill>
                  <a:srgbClr val="173A64"/>
                </a:solidFill>
                <a:ln w="19050">
                  <a:solidFill>
                    <a:srgbClr val="173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Franklin Gothic Medium Cond" panose="020B0606030402020204" pitchFamily="34" charset="0"/>
                    </a:rPr>
                    <a:t>1</a:t>
                  </a:r>
                </a:p>
              </p:txBody>
            </p:sp>
            <p:sp>
              <p:nvSpPr>
                <p:cNvPr id="19" name="Oval 18"/>
                <p:cNvSpPr/>
                <p:nvPr/>
              </p:nvSpPr>
              <p:spPr>
                <a:xfrm>
                  <a:off x="514403" y="4394611"/>
                  <a:ext cx="221173" cy="190311"/>
                </a:xfrm>
                <a:prstGeom prst="ellipse">
                  <a:avLst/>
                </a:prstGeom>
                <a:solidFill>
                  <a:srgbClr val="173A64"/>
                </a:solidFill>
                <a:ln w="19050">
                  <a:solidFill>
                    <a:srgbClr val="173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Franklin Gothic Medium Cond" panose="020B0606030402020204" pitchFamily="34" charset="0"/>
                    </a:rPr>
                    <a:t>2</a:t>
                  </a:r>
                </a:p>
              </p:txBody>
            </p:sp>
            <p:sp>
              <p:nvSpPr>
                <p:cNvPr id="20" name="Oval 19"/>
                <p:cNvSpPr/>
                <p:nvPr/>
              </p:nvSpPr>
              <p:spPr>
                <a:xfrm>
                  <a:off x="514403" y="4665345"/>
                  <a:ext cx="221173" cy="190311"/>
                </a:xfrm>
                <a:prstGeom prst="ellipse">
                  <a:avLst/>
                </a:prstGeom>
                <a:solidFill>
                  <a:srgbClr val="173A64"/>
                </a:solidFill>
                <a:ln w="19050">
                  <a:solidFill>
                    <a:srgbClr val="173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Franklin Gothic Medium Cond" panose="020B0606030402020204" pitchFamily="34" charset="0"/>
                    </a:rPr>
                    <a:t>3</a:t>
                  </a:r>
                </a:p>
              </p:txBody>
            </p:sp>
          </p:grpSp>
        </p:grpSp>
        <p:grpSp>
          <p:nvGrpSpPr>
            <p:cNvPr id="24" name="Group 23"/>
            <p:cNvGrpSpPr/>
            <p:nvPr/>
          </p:nvGrpSpPr>
          <p:grpSpPr>
            <a:xfrm>
              <a:off x="4877198" y="2093892"/>
              <a:ext cx="245587" cy="747388"/>
              <a:chOff x="4631213" y="2133600"/>
              <a:chExt cx="245587" cy="747388"/>
            </a:xfrm>
          </p:grpSpPr>
          <p:sp>
            <p:nvSpPr>
              <p:cNvPr id="25" name="Oval 24"/>
              <p:cNvSpPr/>
              <p:nvPr/>
            </p:nvSpPr>
            <p:spPr>
              <a:xfrm>
                <a:off x="4631213" y="2133600"/>
                <a:ext cx="245587" cy="190311"/>
              </a:xfrm>
              <a:prstGeom prst="ellipse">
                <a:avLst/>
              </a:prstGeom>
              <a:solidFill>
                <a:srgbClr val="173A64"/>
              </a:solidFill>
              <a:ln w="19050">
                <a:solidFill>
                  <a:srgbClr val="173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Franklin Gothic Medium Cond" panose="020B0606030402020204" pitchFamily="34" charset="0"/>
                  </a:rPr>
                  <a:t>4</a:t>
                </a:r>
              </a:p>
            </p:txBody>
          </p:sp>
          <p:sp>
            <p:nvSpPr>
              <p:cNvPr id="26" name="Oval 25"/>
              <p:cNvSpPr/>
              <p:nvPr/>
            </p:nvSpPr>
            <p:spPr>
              <a:xfrm>
                <a:off x="4631213" y="2420605"/>
                <a:ext cx="245587" cy="190311"/>
              </a:xfrm>
              <a:prstGeom prst="ellipse">
                <a:avLst/>
              </a:prstGeom>
              <a:solidFill>
                <a:srgbClr val="173A64"/>
              </a:solidFill>
              <a:ln w="19050">
                <a:solidFill>
                  <a:srgbClr val="173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Franklin Gothic Medium Cond" panose="020B0606030402020204" pitchFamily="34" charset="0"/>
                  </a:rPr>
                  <a:t>5</a:t>
                </a:r>
              </a:p>
            </p:txBody>
          </p:sp>
          <p:sp>
            <p:nvSpPr>
              <p:cNvPr id="27" name="Oval 26"/>
              <p:cNvSpPr/>
              <p:nvPr/>
            </p:nvSpPr>
            <p:spPr>
              <a:xfrm>
                <a:off x="4631213" y="2690677"/>
                <a:ext cx="245587" cy="190311"/>
              </a:xfrm>
              <a:prstGeom prst="ellipse">
                <a:avLst/>
              </a:prstGeom>
              <a:solidFill>
                <a:srgbClr val="173A64"/>
              </a:solidFill>
              <a:ln w="19050">
                <a:solidFill>
                  <a:srgbClr val="173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Franklin Gothic Medium Cond" panose="020B0606030402020204" pitchFamily="34" charset="0"/>
                  </a:rPr>
                  <a:t>6</a:t>
                </a:r>
              </a:p>
            </p:txBody>
          </p:sp>
        </p:grpSp>
      </p:grpSp>
      <p:graphicFrame>
        <p:nvGraphicFramePr>
          <p:cNvPr id="30" name="Content Placeholder 6"/>
          <p:cNvGraphicFramePr>
            <a:graphicFrameLocks noGrp="1"/>
          </p:cNvGraphicFramePr>
          <p:nvPr>
            <p:ph idx="1"/>
            <p:extLst>
              <p:ext uri="{D42A27DB-BD31-4B8C-83A1-F6EECF244321}">
                <p14:modId xmlns:p14="http://schemas.microsoft.com/office/powerpoint/2010/main" val="1272270434"/>
              </p:ext>
            </p:extLst>
          </p:nvPr>
        </p:nvGraphicFramePr>
        <p:xfrm>
          <a:off x="4573626" y="3382840"/>
          <a:ext cx="4036974" cy="274162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29" name="Oval 28"/>
          <p:cNvSpPr/>
          <p:nvPr/>
        </p:nvSpPr>
        <p:spPr>
          <a:xfrm>
            <a:off x="4334531" y="3145003"/>
            <a:ext cx="344929" cy="329579"/>
          </a:xfrm>
          <a:prstGeom prst="ellipse">
            <a:avLst/>
          </a:prstGeom>
          <a:solidFill>
            <a:schemeClr val="bg1"/>
          </a:solidFill>
          <a:ln>
            <a:solidFill>
              <a:srgbClr val="A400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173A64"/>
                </a:solidFill>
                <a:latin typeface="Franklin Gothic Medium Cond" panose="020B0606030402020204" pitchFamily="34" charset="0"/>
                <a:ea typeface="DIN Alternate" charset="0"/>
                <a:cs typeface="DIN Alternate" charset="0"/>
              </a:rPr>
              <a:t>I</a:t>
            </a:r>
          </a:p>
        </p:txBody>
      </p:sp>
      <p:sp>
        <p:nvSpPr>
          <p:cNvPr id="50" name="Oval 49"/>
          <p:cNvSpPr/>
          <p:nvPr/>
        </p:nvSpPr>
        <p:spPr>
          <a:xfrm>
            <a:off x="4337397" y="6040622"/>
            <a:ext cx="344929" cy="329579"/>
          </a:xfrm>
          <a:prstGeom prst="ellipse">
            <a:avLst/>
          </a:prstGeom>
          <a:solidFill>
            <a:schemeClr val="bg1"/>
          </a:solidFill>
          <a:ln>
            <a:solidFill>
              <a:srgbClr val="A400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173A64"/>
                </a:solidFill>
                <a:latin typeface="Franklin Gothic Medium Cond" panose="020B0606030402020204" pitchFamily="34" charset="0"/>
                <a:ea typeface="DIN Alternate" charset="0"/>
                <a:cs typeface="DIN Alternate" charset="0"/>
              </a:rPr>
              <a:t>E</a:t>
            </a:r>
          </a:p>
        </p:txBody>
      </p:sp>
      <p:sp>
        <p:nvSpPr>
          <p:cNvPr id="51" name="Oval 50"/>
          <p:cNvSpPr/>
          <p:nvPr/>
        </p:nvSpPr>
        <p:spPr>
          <a:xfrm>
            <a:off x="4638302" y="3499071"/>
            <a:ext cx="274000" cy="2794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173A64"/>
                </a:solidFill>
                <a:latin typeface="Franklin Gothic Medium Cond" panose="020B0606030402020204" pitchFamily="34" charset="0"/>
                <a:ea typeface="DIN Alternate" charset="0"/>
                <a:cs typeface="DIN Alternate" charset="0"/>
              </a:rPr>
              <a:t>N</a:t>
            </a:r>
          </a:p>
        </p:txBody>
      </p:sp>
      <p:sp>
        <p:nvSpPr>
          <p:cNvPr id="52" name="Oval 51"/>
          <p:cNvSpPr/>
          <p:nvPr/>
        </p:nvSpPr>
        <p:spPr>
          <a:xfrm>
            <a:off x="4874202" y="3867209"/>
            <a:ext cx="274000" cy="2794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rgbClr val="173A64"/>
                </a:solidFill>
                <a:latin typeface="Franklin Gothic Medium Cond" panose="020B0606030402020204" pitchFamily="34" charset="0"/>
                <a:ea typeface="DIN Alternate" charset="0"/>
                <a:cs typeface="DIN Alternate" charset="0"/>
              </a:rPr>
              <a:t>T</a:t>
            </a:r>
            <a:endParaRPr lang="en-US" sz="1600" dirty="0">
              <a:solidFill>
                <a:srgbClr val="173A64"/>
              </a:solidFill>
              <a:latin typeface="Franklin Gothic Medium Cond" panose="020B0606030402020204" pitchFamily="34" charset="0"/>
              <a:ea typeface="DIN Alternate" charset="0"/>
              <a:cs typeface="DIN Alternate" charset="0"/>
            </a:endParaRPr>
          </a:p>
        </p:txBody>
      </p:sp>
      <p:sp>
        <p:nvSpPr>
          <p:cNvPr id="53" name="Oval 52"/>
          <p:cNvSpPr/>
          <p:nvPr/>
        </p:nvSpPr>
        <p:spPr>
          <a:xfrm>
            <a:off x="4984764" y="4240678"/>
            <a:ext cx="274000" cy="2794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rgbClr val="173A64"/>
                </a:solidFill>
                <a:latin typeface="Franklin Gothic Medium Cond" panose="020B0606030402020204" pitchFamily="34" charset="0"/>
                <a:ea typeface="DIN Alternate" charset="0"/>
                <a:cs typeface="DIN Alternate" charset="0"/>
              </a:rPr>
              <a:t>E</a:t>
            </a:r>
            <a:endParaRPr lang="en-US" sz="1600" dirty="0">
              <a:solidFill>
                <a:srgbClr val="173A64"/>
              </a:solidFill>
              <a:latin typeface="Franklin Gothic Medium Cond" panose="020B0606030402020204" pitchFamily="34" charset="0"/>
              <a:ea typeface="DIN Alternate" charset="0"/>
              <a:cs typeface="DIN Alternate" charset="0"/>
            </a:endParaRPr>
          </a:p>
        </p:txBody>
      </p:sp>
      <p:sp>
        <p:nvSpPr>
          <p:cNvPr id="54" name="Oval 53"/>
          <p:cNvSpPr/>
          <p:nvPr/>
        </p:nvSpPr>
        <p:spPr>
          <a:xfrm>
            <a:off x="5023150" y="4622361"/>
            <a:ext cx="274000" cy="2794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rgbClr val="173A64"/>
                </a:solidFill>
                <a:latin typeface="Franklin Gothic Medium Cond" panose="020B0606030402020204" pitchFamily="34" charset="0"/>
                <a:ea typeface="DIN Alternate" charset="0"/>
                <a:cs typeface="DIN Alternate" charset="0"/>
              </a:rPr>
              <a:t>G</a:t>
            </a:r>
            <a:endParaRPr lang="en-US" sz="1600" dirty="0">
              <a:solidFill>
                <a:srgbClr val="173A64"/>
              </a:solidFill>
              <a:latin typeface="Franklin Gothic Medium Cond" panose="020B0606030402020204" pitchFamily="34" charset="0"/>
              <a:ea typeface="DIN Alternate" charset="0"/>
              <a:cs typeface="DIN Alternate" charset="0"/>
            </a:endParaRPr>
          </a:p>
        </p:txBody>
      </p:sp>
      <p:sp>
        <p:nvSpPr>
          <p:cNvPr id="55" name="Oval 54"/>
          <p:cNvSpPr/>
          <p:nvPr/>
        </p:nvSpPr>
        <p:spPr>
          <a:xfrm>
            <a:off x="4984764" y="4992738"/>
            <a:ext cx="274000" cy="2794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rgbClr val="173A64"/>
                </a:solidFill>
                <a:latin typeface="Franklin Gothic Medium Cond" panose="020B0606030402020204" pitchFamily="34" charset="0"/>
                <a:ea typeface="DIN Alternate" charset="0"/>
                <a:cs typeface="DIN Alternate" charset="0"/>
              </a:rPr>
              <a:t>R</a:t>
            </a:r>
            <a:endParaRPr lang="en-US" sz="1600" dirty="0">
              <a:solidFill>
                <a:srgbClr val="173A64"/>
              </a:solidFill>
              <a:latin typeface="Franklin Gothic Medium Cond" panose="020B0606030402020204" pitchFamily="34" charset="0"/>
              <a:ea typeface="DIN Alternate" charset="0"/>
              <a:cs typeface="DIN Alternate" charset="0"/>
            </a:endParaRPr>
          </a:p>
        </p:txBody>
      </p:sp>
      <p:sp>
        <p:nvSpPr>
          <p:cNvPr id="56" name="Oval 55"/>
          <p:cNvSpPr/>
          <p:nvPr/>
        </p:nvSpPr>
        <p:spPr>
          <a:xfrm>
            <a:off x="4867302" y="5369313"/>
            <a:ext cx="274000" cy="2794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rgbClr val="173A64"/>
                </a:solidFill>
                <a:latin typeface="Franklin Gothic Medium Cond" panose="020B0606030402020204" pitchFamily="34" charset="0"/>
                <a:ea typeface="DIN Alternate" charset="0"/>
                <a:cs typeface="DIN Alternate" charset="0"/>
              </a:rPr>
              <a:t>A</a:t>
            </a:r>
            <a:endParaRPr lang="en-US" sz="1600" dirty="0">
              <a:solidFill>
                <a:srgbClr val="173A64"/>
              </a:solidFill>
              <a:latin typeface="Franklin Gothic Medium Cond" panose="020B0606030402020204" pitchFamily="34" charset="0"/>
              <a:ea typeface="DIN Alternate" charset="0"/>
              <a:cs typeface="DIN Alternate" charset="0"/>
            </a:endParaRPr>
          </a:p>
        </p:txBody>
      </p:sp>
      <p:sp>
        <p:nvSpPr>
          <p:cNvPr id="57" name="Oval 56"/>
          <p:cNvSpPr/>
          <p:nvPr/>
        </p:nvSpPr>
        <p:spPr>
          <a:xfrm>
            <a:off x="4638302" y="5739690"/>
            <a:ext cx="274000" cy="2794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173A64"/>
                </a:solidFill>
                <a:latin typeface="Franklin Gothic Medium Cond" panose="020B0606030402020204" pitchFamily="34" charset="0"/>
                <a:ea typeface="DIN Alternate" charset="0"/>
                <a:cs typeface="DIN Alternate" charset="0"/>
              </a:rPr>
              <a:t>T</a:t>
            </a:r>
          </a:p>
        </p:txBody>
      </p:sp>
      <p:sp>
        <p:nvSpPr>
          <p:cNvPr id="3" name="Rectangle 2"/>
          <p:cNvSpPr/>
          <p:nvPr/>
        </p:nvSpPr>
        <p:spPr>
          <a:xfrm>
            <a:off x="2667000" y="355864"/>
            <a:ext cx="3789324" cy="10919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r>
              <a:rPr lang="en-US" sz="4400" cap="all" spc="300" dirty="0">
                <a:solidFill>
                  <a:schemeClr val="bg1"/>
                </a:solidFill>
                <a:latin typeface="Franklin Gothic Medium Cond" panose="020B0606030402020204" pitchFamily="34" charset="0"/>
                <a:ea typeface="DIN Alternate" charset="0"/>
                <a:cs typeface="DIN Alternate" charset="0"/>
              </a:rPr>
              <a:t>  INTEGRATE</a:t>
            </a:r>
            <a:r>
              <a:rPr lang="en-US" sz="4400" cap="all" spc="300" baseline="30000" dirty="0">
                <a:solidFill>
                  <a:schemeClr val="bg1"/>
                </a:solidFill>
                <a:latin typeface="Franklin Gothic Medium Cond" panose="020B0606030402020204" pitchFamily="34" charset="0"/>
                <a:ea typeface="DIN Alternate" charset="0"/>
                <a:cs typeface="DIN Alternate" charset="0"/>
              </a:rPr>
              <a:t>™</a:t>
            </a:r>
          </a:p>
          <a:p>
            <a:pPr algn="ctr">
              <a:spcAft>
                <a:spcPts val="600"/>
              </a:spcAft>
            </a:pPr>
            <a:r>
              <a:rPr lang="en-US" sz="1600" cap="all" spc="250" dirty="0">
                <a:solidFill>
                  <a:schemeClr val="bg1"/>
                </a:solidFill>
                <a:ea typeface="DIN Alternate" charset="0"/>
                <a:cs typeface="DIN Alternate" charset="0"/>
              </a:rPr>
              <a:t>The </a:t>
            </a:r>
            <a:r>
              <a:rPr lang="en-US" sz="1600" cap="all" spc="250" dirty="0" err="1">
                <a:solidFill>
                  <a:schemeClr val="bg1"/>
                </a:solidFill>
                <a:ea typeface="DIN Alternate" charset="0"/>
                <a:cs typeface="DIN Alternate" charset="0"/>
              </a:rPr>
              <a:t>carefirst</a:t>
            </a:r>
            <a:r>
              <a:rPr lang="en-US" sz="1600" cap="all" spc="250" dirty="0">
                <a:solidFill>
                  <a:schemeClr val="bg1"/>
                </a:solidFill>
                <a:ea typeface="DIN Alternate" charset="0"/>
                <a:cs typeface="DIN Alternate" charset="0"/>
              </a:rPr>
              <a:t> Solution</a:t>
            </a:r>
          </a:p>
        </p:txBody>
      </p:sp>
      <p:sp>
        <p:nvSpPr>
          <p:cNvPr id="4" name="Oval 3"/>
          <p:cNvSpPr/>
          <p:nvPr/>
        </p:nvSpPr>
        <p:spPr>
          <a:xfrm>
            <a:off x="1836420" y="4413237"/>
            <a:ext cx="1828800" cy="75515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cap="all" spc="100" dirty="0">
                <a:latin typeface="Franklin Gothic Medium Cond" panose="020B0606030402020204" pitchFamily="34" charset="0"/>
              </a:rPr>
              <a:t>Clients &amp; Caregivers</a:t>
            </a:r>
            <a:endParaRPr lang="en-US" sz="1600" cap="all" spc="100" dirty="0">
              <a:latin typeface="Franklin Gothic Medium Cond" panose="020B0606030402020204" pitchFamily="34" charset="0"/>
            </a:endParaRPr>
          </a:p>
        </p:txBody>
      </p:sp>
      <p:sp>
        <p:nvSpPr>
          <p:cNvPr id="5" name="Oval 4"/>
          <p:cNvSpPr/>
          <p:nvPr/>
        </p:nvSpPr>
        <p:spPr>
          <a:xfrm>
            <a:off x="2057400" y="3108337"/>
            <a:ext cx="1295400" cy="56259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cap="all" spc="100" dirty="0">
                <a:solidFill>
                  <a:srgbClr val="FFFFFF"/>
                </a:solidFill>
                <a:latin typeface="Franklin Gothic Medium Cond" panose="020B0606030402020204" pitchFamily="34" charset="0"/>
              </a:rPr>
              <a:t>Specialist Clinics</a:t>
            </a:r>
            <a:endParaRPr lang="en-US" sz="1100" cap="all" spc="100" dirty="0">
              <a:solidFill>
                <a:srgbClr val="FFFFFF"/>
              </a:solidFill>
              <a:latin typeface="Franklin Gothic Medium Cond" panose="020B0606030402020204" pitchFamily="34" charset="0"/>
            </a:endParaRPr>
          </a:p>
        </p:txBody>
      </p:sp>
      <p:sp>
        <p:nvSpPr>
          <p:cNvPr id="36" name="Oval 35"/>
          <p:cNvSpPr/>
          <p:nvPr/>
        </p:nvSpPr>
        <p:spPr>
          <a:xfrm>
            <a:off x="750378" y="5271135"/>
            <a:ext cx="1535622" cy="56259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cap="all" spc="100" dirty="0">
                <a:solidFill>
                  <a:srgbClr val="FFFFFF"/>
                </a:solidFill>
                <a:latin typeface="Franklin Gothic Medium Cond" panose="020B0606030402020204" pitchFamily="34" charset="0"/>
              </a:rPr>
              <a:t>Transitional care</a:t>
            </a:r>
            <a:endParaRPr lang="en-US" sz="1100" cap="all" spc="100" dirty="0">
              <a:solidFill>
                <a:srgbClr val="FFFFFF"/>
              </a:solidFill>
              <a:latin typeface="Franklin Gothic Medium Cond" panose="020B0606030402020204" pitchFamily="34" charset="0"/>
            </a:endParaRPr>
          </a:p>
        </p:txBody>
      </p:sp>
      <p:sp>
        <p:nvSpPr>
          <p:cNvPr id="37" name="Oval 36"/>
          <p:cNvSpPr/>
          <p:nvPr/>
        </p:nvSpPr>
        <p:spPr>
          <a:xfrm>
            <a:off x="3113862" y="5236104"/>
            <a:ext cx="1686738" cy="56259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cap="all" spc="100" dirty="0">
                <a:solidFill>
                  <a:srgbClr val="FFFFFF"/>
                </a:solidFill>
                <a:latin typeface="Franklin Gothic Medium Cond" panose="020B0606030402020204" pitchFamily="34" charset="0"/>
              </a:rPr>
              <a:t>Clinical </a:t>
            </a:r>
          </a:p>
          <a:p>
            <a:pPr algn="ctr"/>
            <a:r>
              <a:rPr lang="en-CA" sz="1100" cap="all" spc="100" dirty="0">
                <a:solidFill>
                  <a:srgbClr val="FFFFFF"/>
                </a:solidFill>
                <a:latin typeface="Franklin Gothic Medium Cond" panose="020B0606030402020204" pitchFamily="34" charset="0"/>
              </a:rPr>
              <a:t>teams &amp; </a:t>
            </a:r>
          </a:p>
          <a:p>
            <a:pPr algn="ctr"/>
            <a:r>
              <a:rPr lang="en-CA" sz="1100" cap="all" spc="100" dirty="0">
                <a:solidFill>
                  <a:srgbClr val="FFFFFF"/>
                </a:solidFill>
                <a:latin typeface="Franklin Gothic Medium Cond" panose="020B0606030402020204" pitchFamily="34" charset="0"/>
              </a:rPr>
              <a:t>Adult Day </a:t>
            </a:r>
          </a:p>
          <a:p>
            <a:pPr algn="ctr"/>
            <a:r>
              <a:rPr lang="en-CA" sz="1100" cap="all" spc="100" dirty="0">
                <a:solidFill>
                  <a:srgbClr val="FFFFFF"/>
                </a:solidFill>
                <a:latin typeface="Franklin Gothic Medium Cond" panose="020B0606030402020204" pitchFamily="34" charset="0"/>
              </a:rPr>
              <a:t>Program</a:t>
            </a:r>
            <a:endParaRPr lang="en-US" sz="1100" cap="all" spc="100" dirty="0">
              <a:solidFill>
                <a:srgbClr val="FFFFFF"/>
              </a:solidFill>
              <a:latin typeface="Franklin Gothic Medium Cond" panose="020B0606030402020204" pitchFamily="34" charset="0"/>
            </a:endParaRPr>
          </a:p>
        </p:txBody>
      </p:sp>
      <p:sp>
        <p:nvSpPr>
          <p:cNvPr id="39" name="Oval 38"/>
          <p:cNvSpPr/>
          <p:nvPr/>
        </p:nvSpPr>
        <p:spPr>
          <a:xfrm>
            <a:off x="986578" y="3823335"/>
            <a:ext cx="1066800" cy="56259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cap="all" spc="100" dirty="0">
                <a:solidFill>
                  <a:srgbClr val="173A64"/>
                </a:solidFill>
                <a:latin typeface="Franklin Gothic Medium Cond" panose="020B0606030402020204" pitchFamily="34" charset="0"/>
              </a:rPr>
              <a:t>In home care</a:t>
            </a:r>
            <a:endParaRPr lang="en-US" sz="1100" cap="all" spc="100" dirty="0">
              <a:solidFill>
                <a:srgbClr val="173A64"/>
              </a:solidFill>
              <a:latin typeface="Franklin Gothic Medium Cond" panose="020B0606030402020204" pitchFamily="34" charset="0"/>
            </a:endParaRPr>
          </a:p>
        </p:txBody>
      </p:sp>
      <p:sp>
        <p:nvSpPr>
          <p:cNvPr id="40" name="Oval 39"/>
          <p:cNvSpPr/>
          <p:nvPr/>
        </p:nvSpPr>
        <p:spPr>
          <a:xfrm>
            <a:off x="3352800" y="3794137"/>
            <a:ext cx="1240968" cy="56259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cap="all" spc="100" dirty="0">
                <a:solidFill>
                  <a:srgbClr val="173A64"/>
                </a:solidFill>
                <a:latin typeface="Franklin Gothic Medium Cond" panose="020B0606030402020204" pitchFamily="34" charset="0"/>
              </a:rPr>
              <a:t>Family medicine</a:t>
            </a:r>
            <a:endParaRPr lang="en-US" sz="1100" cap="all" spc="100" dirty="0">
              <a:solidFill>
                <a:srgbClr val="173A64"/>
              </a:solidFill>
              <a:latin typeface="Franklin Gothic Medium Cond" panose="020B0606030402020204" pitchFamily="34" charset="0"/>
            </a:endParaRPr>
          </a:p>
        </p:txBody>
      </p:sp>
      <p:sp>
        <p:nvSpPr>
          <p:cNvPr id="41" name="Oval 40"/>
          <p:cNvSpPr/>
          <p:nvPr/>
        </p:nvSpPr>
        <p:spPr>
          <a:xfrm>
            <a:off x="2037512" y="5934210"/>
            <a:ext cx="1391488" cy="56259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cap="all" spc="100" dirty="0">
                <a:solidFill>
                  <a:srgbClr val="173A64"/>
                </a:solidFill>
                <a:latin typeface="Franklin Gothic Medium Cond" panose="020B0606030402020204" pitchFamily="34" charset="0"/>
              </a:rPr>
              <a:t>Community services</a:t>
            </a:r>
            <a:endParaRPr lang="en-US" sz="1100" cap="all" spc="100" dirty="0">
              <a:solidFill>
                <a:srgbClr val="173A64"/>
              </a:solidFill>
              <a:latin typeface="Franklin Gothic Medium Cond" panose="020B0606030402020204" pitchFamily="34" charset="0"/>
            </a:endParaRPr>
          </a:p>
        </p:txBody>
      </p:sp>
      <p:sp>
        <p:nvSpPr>
          <p:cNvPr id="6" name="TextBox 5"/>
          <p:cNvSpPr txBox="1"/>
          <p:nvPr/>
        </p:nvSpPr>
        <p:spPr>
          <a:xfrm rot="551583">
            <a:off x="1913243" y="4027127"/>
            <a:ext cx="1668780" cy="1453046"/>
          </a:xfrm>
          <a:prstGeom prst="rect">
            <a:avLst/>
          </a:prstGeom>
          <a:noFill/>
        </p:spPr>
        <p:txBody>
          <a:bodyPr wrap="square" rtlCol="0">
            <a:prstTxWarp prst="textArchUp">
              <a:avLst>
                <a:gd name="adj" fmla="val 11512869"/>
              </a:avLst>
            </a:prstTxWarp>
            <a:spAutoFit/>
          </a:bodyPr>
          <a:lstStyle/>
          <a:p>
            <a:r>
              <a:rPr lang="en-CA" sz="1100" cap="all" spc="100" dirty="0">
                <a:solidFill>
                  <a:srgbClr val="173A64"/>
                </a:solidFill>
                <a:latin typeface="Franklin Gothic Medium Cond" panose="020B0606030402020204" pitchFamily="34" charset="0"/>
              </a:rPr>
              <a:t>Intensive case management</a:t>
            </a:r>
            <a:endParaRPr lang="en-US" sz="1100" cap="all" spc="100" dirty="0">
              <a:solidFill>
                <a:srgbClr val="173A64"/>
              </a:solidFill>
              <a:latin typeface="Franklin Gothic Medium Cond" panose="020B0606030402020204" pitchFamily="34" charset="0"/>
            </a:endParaRPr>
          </a:p>
        </p:txBody>
      </p:sp>
      <p:pic>
        <p:nvPicPr>
          <p:cNvPr id="43" name="Picture 2" descr="Carefirst"/>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40166" y="6019121"/>
            <a:ext cx="552611" cy="7942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7611325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58030" y="76202"/>
            <a:ext cx="8382000" cy="1012655"/>
          </a:xfrm>
          <a:extLst/>
        </p:spPr>
        <p:txBody>
          <a:bodyPr>
            <a:normAutofit fontScale="90000"/>
          </a:bodyPr>
          <a:lstStyle/>
          <a:p>
            <a:pPr>
              <a:defRPr/>
            </a:pPr>
            <a:r>
              <a:rPr lang="en-CA" sz="2000" dirty="0">
                <a:latin typeface="Franklin Gothic Medium" panose="020B0603020102020204" pitchFamily="34" charset="0"/>
                <a:sym typeface="Calibri"/>
              </a:rPr>
              <a:t/>
            </a:r>
            <a:br>
              <a:rPr lang="en-CA" sz="2000" dirty="0">
                <a:latin typeface="Franklin Gothic Medium" panose="020B0603020102020204" pitchFamily="34" charset="0"/>
                <a:sym typeface="Calibri"/>
              </a:rPr>
            </a:br>
            <a:r>
              <a:rPr lang="en-CA" sz="2000" dirty="0">
                <a:latin typeface="Franklin Gothic Medium" panose="020B0603020102020204" pitchFamily="34" charset="0"/>
                <a:sym typeface="Calibri"/>
              </a:rPr>
              <a:t/>
            </a:r>
            <a:br>
              <a:rPr lang="en-CA" sz="2000" dirty="0">
                <a:latin typeface="Franklin Gothic Medium" panose="020B0603020102020204" pitchFamily="34" charset="0"/>
                <a:sym typeface="Calibri"/>
              </a:rPr>
            </a:br>
            <a:r>
              <a:rPr lang="en-CA" sz="2000" dirty="0">
                <a:latin typeface="Franklin Gothic Medium" panose="020B0603020102020204" pitchFamily="34" charset="0"/>
                <a:sym typeface="Calibri"/>
              </a:rPr>
              <a:t/>
            </a:r>
            <a:br>
              <a:rPr lang="en-CA" sz="2000" dirty="0">
                <a:latin typeface="Franklin Gothic Medium" panose="020B0603020102020204" pitchFamily="34" charset="0"/>
                <a:sym typeface="Calibri"/>
              </a:rPr>
            </a:br>
            <a:r>
              <a:rPr lang="en-CA" sz="2000" dirty="0">
                <a:latin typeface="Franklin Gothic Medium" panose="020B0603020102020204" pitchFamily="34" charset="0"/>
                <a:sym typeface="Calibri"/>
              </a:rPr>
              <a:t/>
            </a:r>
            <a:br>
              <a:rPr lang="en-CA" sz="2000" dirty="0">
                <a:latin typeface="Franklin Gothic Medium" panose="020B0603020102020204" pitchFamily="34" charset="0"/>
                <a:sym typeface="Calibri"/>
              </a:rPr>
            </a:br>
            <a:r>
              <a:rPr lang="en-CA" sz="2000" dirty="0">
                <a:latin typeface="Franklin Gothic Medium" panose="020B0603020102020204" pitchFamily="34" charset="0"/>
                <a:sym typeface="Calibri"/>
              </a:rPr>
              <a:t/>
            </a:r>
            <a:br>
              <a:rPr lang="en-CA" sz="2000" dirty="0">
                <a:latin typeface="Franklin Gothic Medium" panose="020B0603020102020204" pitchFamily="34" charset="0"/>
                <a:sym typeface="Calibri"/>
              </a:rPr>
            </a:br>
            <a:r>
              <a:rPr lang="en-CA" sz="3100" dirty="0">
                <a:latin typeface="Franklin Gothic Medium" panose="020B0603020102020204" pitchFamily="34" charset="0"/>
                <a:sym typeface="Calibri"/>
              </a:rPr>
              <a:t>Elderly Persons Centres/</a:t>
            </a:r>
            <a:r>
              <a:rPr lang="en-CA" sz="3100" dirty="0">
                <a:latin typeface="Franklin Gothic Medium" panose="020B0603020102020204" pitchFamily="34" charset="0"/>
                <a:ea typeface="Libre Baskerville"/>
                <a:cs typeface="Libre Baskerville"/>
                <a:sym typeface="Libre Baskerville"/>
              </a:rPr>
              <a:t>Adult Day Centres as </a:t>
            </a:r>
            <a:br>
              <a:rPr lang="en-CA" sz="3100" dirty="0">
                <a:latin typeface="Franklin Gothic Medium" panose="020B0603020102020204" pitchFamily="34" charset="0"/>
                <a:ea typeface="Libre Baskerville"/>
                <a:cs typeface="Libre Baskerville"/>
                <a:sym typeface="Libre Baskerville"/>
              </a:rPr>
            </a:br>
            <a:r>
              <a:rPr lang="en-CA" sz="3100" dirty="0">
                <a:latin typeface="Franklin Gothic Medium" panose="020B0603020102020204" pitchFamily="34" charset="0"/>
                <a:ea typeface="Libre Baskerville"/>
                <a:cs typeface="Libre Baskerville"/>
                <a:sym typeface="Libre Baskerville"/>
              </a:rPr>
              <a:t>Navigation/Care Coordination Hubs</a:t>
            </a:r>
            <a:r>
              <a:rPr lang="en-CA" sz="3100" dirty="0">
                <a:latin typeface="Franklin Gothic Medium" panose="020B0603020102020204" pitchFamily="34" charset="0"/>
                <a:sym typeface="Calibri"/>
              </a:rPr>
              <a:t/>
            </a:r>
            <a:br>
              <a:rPr lang="en-CA" sz="3100" dirty="0">
                <a:latin typeface="Franklin Gothic Medium" panose="020B0603020102020204" pitchFamily="34" charset="0"/>
                <a:sym typeface="Calibri"/>
              </a:rPr>
            </a:br>
            <a:r>
              <a:rPr lang="en-CA" sz="3100" dirty="0">
                <a:latin typeface="Franklin Gothic Medium" panose="020B0603020102020204" pitchFamily="34" charset="0"/>
                <a:sym typeface="Calibri"/>
              </a:rPr>
              <a:t/>
            </a:r>
            <a:br>
              <a:rPr lang="en-CA" sz="3100" dirty="0">
                <a:latin typeface="Franklin Gothic Medium" panose="020B0603020102020204" pitchFamily="34" charset="0"/>
                <a:sym typeface="Calibri"/>
              </a:rPr>
            </a:br>
            <a:r>
              <a:rPr lang="en-CA" sz="2000" dirty="0">
                <a:latin typeface="Franklin Gothic Medium" panose="020B0603020102020204" pitchFamily="34" charset="0"/>
                <a:sym typeface="Calibri"/>
              </a:rPr>
              <a:t/>
            </a:r>
            <a:br>
              <a:rPr lang="en-CA" sz="2000" dirty="0">
                <a:latin typeface="Franklin Gothic Medium" panose="020B0603020102020204" pitchFamily="34" charset="0"/>
                <a:sym typeface="Calibri"/>
              </a:rPr>
            </a:br>
            <a:r>
              <a:rPr lang="en-CA" sz="3100" dirty="0">
                <a:latin typeface="Franklin Gothic Medium" panose="020B0603020102020204" pitchFamily="34" charset="0"/>
                <a:ea typeface="Libre Baskerville"/>
                <a:cs typeface="Libre Baskerville"/>
                <a:sym typeface="Libre Baskerville"/>
              </a:rPr>
              <a:t/>
            </a:r>
            <a:br>
              <a:rPr lang="en-CA" sz="3100" dirty="0">
                <a:latin typeface="Franklin Gothic Medium" panose="020B0603020102020204" pitchFamily="34" charset="0"/>
                <a:ea typeface="Libre Baskerville"/>
                <a:cs typeface="Libre Baskerville"/>
                <a:sym typeface="Libre Baskerville"/>
              </a:rPr>
            </a:br>
            <a:endParaRPr lang="en-US" sz="31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Franklin Gothic Medium" panose="020B0603020102020204" pitchFamily="34" charset="0"/>
              <a:cs typeface="Arial" charset="0"/>
            </a:endParaRPr>
          </a:p>
        </p:txBody>
      </p:sp>
      <p:pic>
        <p:nvPicPr>
          <p:cNvPr id="22531" name="Picture 10" descr="Carefirst_Red"/>
          <p:cNvPicPr>
            <a:picLocks noGrp="1" noChangeAspect="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3886200" y="2498727"/>
            <a:ext cx="1676400" cy="2454275"/>
          </a:xfrm>
        </p:spPr>
      </p:pic>
      <p:sp>
        <p:nvSpPr>
          <p:cNvPr id="3" name="Donut 19"/>
          <p:cNvSpPr/>
          <p:nvPr/>
        </p:nvSpPr>
        <p:spPr>
          <a:xfrm>
            <a:off x="2743200" y="1752600"/>
            <a:ext cx="3962400" cy="3962400"/>
          </a:xfrm>
          <a:custGeom>
            <a:avLst/>
            <a:gdLst>
              <a:gd name="f0" fmla="val 10800000"/>
              <a:gd name="f1" fmla="val 5400000"/>
              <a:gd name="f2" fmla="val 16200000"/>
              <a:gd name="f3" fmla="val 180"/>
              <a:gd name="f4" fmla="val w"/>
              <a:gd name="f5" fmla="val h"/>
              <a:gd name="f6" fmla="val ss"/>
              <a:gd name="f7" fmla="val 0"/>
              <a:gd name="f8" fmla="*/ 5419351 1 1725033"/>
              <a:gd name="f9" fmla="+- 0 0 5400000"/>
              <a:gd name="f10" fmla="val 9024"/>
              <a:gd name="f11" fmla="+- 0 0 -360"/>
              <a:gd name="f12" fmla="+- 0 0 -180"/>
              <a:gd name="f13" fmla="abs f4"/>
              <a:gd name="f14" fmla="abs f5"/>
              <a:gd name="f15" fmla="abs f6"/>
              <a:gd name="f16" fmla="+- 2700000 f1 0"/>
              <a:gd name="f17" fmla="*/ f11 f0 1"/>
              <a:gd name="f18" fmla="*/ f12 f0 1"/>
              <a:gd name="f19" fmla="?: f13 f4 1"/>
              <a:gd name="f20" fmla="?: f14 f5 1"/>
              <a:gd name="f21" fmla="?: f15 f6 1"/>
              <a:gd name="f22" fmla="+- f16 0 f1"/>
              <a:gd name="f23" fmla="*/ f17 1 f3"/>
              <a:gd name="f24" fmla="*/ f18 1 f3"/>
              <a:gd name="f25" fmla="*/ f19 1 21600"/>
              <a:gd name="f26" fmla="*/ f20 1 21600"/>
              <a:gd name="f27" fmla="*/ 21600 f19 1"/>
              <a:gd name="f28" fmla="*/ 21600 f20 1"/>
              <a:gd name="f29" fmla="+- f22 f1 0"/>
              <a:gd name="f30" fmla="+- f23 0 f1"/>
              <a:gd name="f31" fmla="+- f24 0 f1"/>
              <a:gd name="f32" fmla="min f26 f25"/>
              <a:gd name="f33" fmla="*/ f27 1 f21"/>
              <a:gd name="f34" fmla="*/ f28 1 f21"/>
              <a:gd name="f35" fmla="*/ f29 f8 1"/>
              <a:gd name="f36" fmla="val f33"/>
              <a:gd name="f37" fmla="val f34"/>
              <a:gd name="f38" fmla="*/ f35 1 f0"/>
              <a:gd name="f39" fmla="*/ f7 f32 1"/>
              <a:gd name="f40" fmla="+- f37 0 f7"/>
              <a:gd name="f41" fmla="+- f36 0 f7"/>
              <a:gd name="f42" fmla="+- 0 0 f38"/>
              <a:gd name="f43" fmla="*/ f40 1 2"/>
              <a:gd name="f44" fmla="*/ f41 1 2"/>
              <a:gd name="f45" fmla="min f41 f40"/>
              <a:gd name="f46" fmla="+- 0 0 f42"/>
              <a:gd name="f47" fmla="+- f7 f43 0"/>
              <a:gd name="f48" fmla="+- f7 f44 0"/>
              <a:gd name="f49" fmla="*/ f45 f10 1"/>
              <a:gd name="f50" fmla="*/ f46 f0 1"/>
              <a:gd name="f51" fmla="*/ f44 f32 1"/>
              <a:gd name="f52" fmla="*/ f43 f32 1"/>
              <a:gd name="f53" fmla="*/ f49 1 100000"/>
              <a:gd name="f54" fmla="*/ f50 1 f8"/>
              <a:gd name="f55" fmla="*/ f47 f32 1"/>
              <a:gd name="f56" fmla="+- f54 0 f1"/>
              <a:gd name="f57" fmla="+- f44 0 f53"/>
              <a:gd name="f58" fmla="+- f43 0 f53"/>
              <a:gd name="f59" fmla="*/ f53 f32 1"/>
              <a:gd name="f60" fmla="cos 1 f56"/>
              <a:gd name="f61" fmla="sin 1 f56"/>
              <a:gd name="f62" fmla="*/ f57 f32 1"/>
              <a:gd name="f63" fmla="*/ f58 f32 1"/>
              <a:gd name="f64" fmla="+- 0 0 f60"/>
              <a:gd name="f65" fmla="+- 0 0 f61"/>
              <a:gd name="f66" fmla="+- 0 0 f64"/>
              <a:gd name="f67" fmla="+- 0 0 f65"/>
              <a:gd name="f68" fmla="val f66"/>
              <a:gd name="f69" fmla="val f67"/>
              <a:gd name="f70" fmla="*/ f68 f44 1"/>
              <a:gd name="f71" fmla="*/ f69 f43 1"/>
              <a:gd name="f72" fmla="+- f48 0 f70"/>
              <a:gd name="f73" fmla="+- f48 f70 0"/>
              <a:gd name="f74" fmla="+- f47 0 f71"/>
              <a:gd name="f75" fmla="+- f47 f71 0"/>
              <a:gd name="f76" fmla="*/ f72 f32 1"/>
              <a:gd name="f77" fmla="*/ f74 f32 1"/>
              <a:gd name="f78" fmla="*/ f73 f32 1"/>
              <a:gd name="f79" fmla="*/ f75 f32 1"/>
            </a:gdLst>
            <a:ahLst/>
            <a:cxnLst>
              <a:cxn ang="3cd4">
                <a:pos x="hc" y="t"/>
              </a:cxn>
              <a:cxn ang="0">
                <a:pos x="r" y="vc"/>
              </a:cxn>
              <a:cxn ang="cd4">
                <a:pos x="hc" y="b"/>
              </a:cxn>
              <a:cxn ang="cd2">
                <a:pos x="l" y="vc"/>
              </a:cxn>
              <a:cxn ang="f30">
                <a:pos x="f76" y="f77"/>
              </a:cxn>
              <a:cxn ang="f31">
                <a:pos x="f76" y="f79"/>
              </a:cxn>
              <a:cxn ang="f31">
                <a:pos x="f78" y="f79"/>
              </a:cxn>
              <a:cxn ang="f30">
                <a:pos x="f78" y="f77"/>
              </a:cxn>
            </a:cxnLst>
            <a:rect l="f76" t="f77" r="f78" b="f79"/>
            <a:pathLst>
              <a:path>
                <a:moveTo>
                  <a:pt x="f39" y="f55"/>
                </a:moveTo>
                <a:arcTo wR="f51" hR="f52" stAng="f0" swAng="f1"/>
                <a:arcTo wR="f51" hR="f52" stAng="f2" swAng="f1"/>
                <a:arcTo wR="f51" hR="f52" stAng="f7" swAng="f1"/>
                <a:arcTo wR="f51" hR="f52" stAng="f1" swAng="f1"/>
                <a:close/>
                <a:moveTo>
                  <a:pt x="f59" y="f55"/>
                </a:moveTo>
                <a:arcTo wR="f62" hR="f63" stAng="f0" swAng="f9"/>
                <a:arcTo wR="f62" hR="f63" stAng="f1" swAng="f9"/>
                <a:arcTo wR="f62" hR="f63" stAng="f7" swAng="f9"/>
                <a:arcTo wR="f62" hR="f63" stAng="f2" swAng="f9"/>
                <a:close/>
              </a:path>
            </a:pathLst>
          </a:custGeom>
          <a:gradFill>
            <a:gsLst>
              <a:gs pos="0">
                <a:srgbClr val="7030A0">
                  <a:alpha val="70000"/>
                </a:srgbClr>
              </a:gs>
              <a:gs pos="100000">
                <a:srgbClr val="789ACE"/>
              </a:gs>
            </a:gsLst>
            <a:lin ang="16200000"/>
          </a:gradFill>
          <a:ln>
            <a:noFill/>
            <a:prstDash val="solid"/>
          </a:ln>
          <a:effectLst>
            <a:outerShdw dist="22997" dir="5400000" algn="tl">
              <a:srgbClr val="000000">
                <a:alpha val="35000"/>
              </a:srgbClr>
            </a:outerShdw>
          </a:effectLst>
        </p:spPr>
        <p:txBody>
          <a:bodyPr anchor="ctr" anchorCtr="1"/>
          <a:lstStyle/>
          <a:p>
            <a:pPr algn="ctr">
              <a:defRPr sz="1800" b="0" i="0" u="none" strike="noStrike" kern="0" cap="none" spc="0" baseline="0">
                <a:solidFill>
                  <a:srgbClr val="000000"/>
                </a:solidFill>
                <a:uFillTx/>
              </a:defRPr>
            </a:pPr>
            <a:endParaRPr lang="en-US" kern="0" dirty="0">
              <a:solidFill>
                <a:srgbClr val="000000"/>
              </a:solidFill>
              <a:latin typeface="Franklin Gothic Medium" panose="020B0603020102020204" pitchFamily="34" charset="0"/>
            </a:endParaRPr>
          </a:p>
        </p:txBody>
      </p:sp>
      <p:sp>
        <p:nvSpPr>
          <p:cNvPr id="22533" name="Rounded Rectangle 46"/>
          <p:cNvSpPr>
            <a:spLocks noChangeArrowheads="1"/>
          </p:cNvSpPr>
          <p:nvPr/>
        </p:nvSpPr>
        <p:spPr bwMode="auto">
          <a:xfrm>
            <a:off x="6553202" y="2898775"/>
            <a:ext cx="2174875" cy="533400"/>
          </a:xfrm>
          <a:custGeom>
            <a:avLst/>
            <a:gdLst>
              <a:gd name="T0" fmla="*/ 220595 w 2514600"/>
              <a:gd name="T1" fmla="*/ 0 h 685800"/>
              <a:gd name="T2" fmla="*/ 441189 w 2514600"/>
              <a:gd name="T3" fmla="*/ 16805 h 685800"/>
              <a:gd name="T4" fmla="*/ 220595 w 2514600"/>
              <a:gd name="T5" fmla="*/ 33610 h 685800"/>
              <a:gd name="T6" fmla="*/ 0 w 2514600"/>
              <a:gd name="T7" fmla="*/ 16805 h 685800"/>
              <a:gd name="T8" fmla="*/ 17694720 60000 65536"/>
              <a:gd name="T9" fmla="*/ 0 60000 65536"/>
              <a:gd name="T10" fmla="*/ 5898240 60000 65536"/>
              <a:gd name="T11" fmla="*/ 11796480 60000 65536"/>
              <a:gd name="T12" fmla="*/ 33478 w 2514600"/>
              <a:gd name="T13" fmla="*/ 33477 h 685800"/>
              <a:gd name="T14" fmla="*/ 2481122 w 2514600"/>
              <a:gd name="T15" fmla="*/ 652323 h 685800"/>
            </a:gdLst>
            <a:ahLst/>
            <a:cxnLst>
              <a:cxn ang="T8">
                <a:pos x="T0" y="T1"/>
              </a:cxn>
              <a:cxn ang="T9">
                <a:pos x="T2" y="T3"/>
              </a:cxn>
              <a:cxn ang="T10">
                <a:pos x="T4" y="T5"/>
              </a:cxn>
              <a:cxn ang="T11">
                <a:pos x="T6" y="T7"/>
              </a:cxn>
            </a:cxnLst>
            <a:rect l="T12" t="T13" r="T14" b="T15"/>
            <a:pathLst>
              <a:path w="2514600" h="685800">
                <a:moveTo>
                  <a:pt x="114300" y="0"/>
                </a:moveTo>
                <a:lnTo>
                  <a:pt x="114299" y="0"/>
                </a:lnTo>
                <a:cubicBezTo>
                  <a:pt x="51173" y="0"/>
                  <a:pt x="0" y="51173"/>
                  <a:pt x="0" y="114299"/>
                </a:cubicBezTo>
                <a:lnTo>
                  <a:pt x="0" y="571500"/>
                </a:lnTo>
                <a:cubicBezTo>
                  <a:pt x="0" y="634626"/>
                  <a:pt x="51173" y="685799"/>
                  <a:pt x="114299" y="685800"/>
                </a:cubicBezTo>
                <a:lnTo>
                  <a:pt x="2400300" y="685800"/>
                </a:lnTo>
                <a:cubicBezTo>
                  <a:pt x="2463426" y="685799"/>
                  <a:pt x="2514600" y="634626"/>
                  <a:pt x="2514600" y="571500"/>
                </a:cubicBezTo>
                <a:lnTo>
                  <a:pt x="2514600" y="114300"/>
                </a:lnTo>
                <a:cubicBezTo>
                  <a:pt x="2514600" y="51173"/>
                  <a:pt x="2463426" y="0"/>
                  <a:pt x="2400300" y="0"/>
                </a:cubicBezTo>
                <a:lnTo>
                  <a:pt x="114300" y="0"/>
                </a:lnTo>
                <a:close/>
              </a:path>
            </a:pathLst>
          </a:custGeom>
          <a:gradFill rotWithShape="0">
            <a:gsLst>
              <a:gs pos="0">
                <a:srgbClr val="9AB5E4"/>
              </a:gs>
              <a:gs pos="100000">
                <a:srgbClr val="C2D1ED"/>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spcBef>
                <a:spcPct val="20000"/>
              </a:spcBef>
              <a:buClr>
                <a:srgbClr val="9C007F"/>
              </a:buClr>
              <a:buSzPct val="95000"/>
              <a:buFont typeface="Wingdings 2" pitchFamily="18" charset="2"/>
              <a:buChar char=""/>
              <a:defRPr sz="26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alibri" pitchFamily="34" charset="0"/>
                <a:ea typeface="ＭＳ Ｐゴシック" pitchFamily="34" charset="-128"/>
              </a:defRPr>
            </a:lvl3pPr>
            <a:lvl4pPr marL="1600200" indent="-228600" eaLnBrk="0" hangingPunct="0">
              <a:spcBef>
                <a:spcPct val="20000"/>
              </a:spcBef>
              <a:buClr>
                <a:srgbClr val="9C007F"/>
              </a:buClr>
              <a:buSzPct val="65000"/>
              <a:buFont typeface="Wingdings 2" pitchFamily="18" charset="2"/>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SzTx/>
              <a:buFontTx/>
              <a:buNone/>
            </a:pPr>
            <a:endParaRPr lang="en-US" altLang="en-US" sz="1600" b="1">
              <a:solidFill>
                <a:srgbClr val="002060"/>
              </a:solidFill>
              <a:latin typeface="Franklin Gothic Medium" panose="020B0603020102020204" pitchFamily="34" charset="0"/>
            </a:endParaRPr>
          </a:p>
          <a:p>
            <a:pPr algn="ctr" eaLnBrk="1" hangingPunct="1">
              <a:spcBef>
                <a:spcPct val="0"/>
              </a:spcBef>
              <a:buClrTx/>
              <a:buSzTx/>
              <a:buFontTx/>
              <a:buNone/>
            </a:pPr>
            <a:r>
              <a:rPr lang="en-US" altLang="en-US" sz="1400" b="1">
                <a:solidFill>
                  <a:srgbClr val="002060"/>
                </a:solidFill>
                <a:latin typeface="Franklin Gothic Medium" panose="020B0603020102020204" pitchFamily="34" charset="0"/>
                <a:cs typeface="Arial" charset="0"/>
              </a:rPr>
              <a:t>Home Care Services</a:t>
            </a:r>
          </a:p>
          <a:p>
            <a:pPr algn="ctr" eaLnBrk="1" hangingPunct="1">
              <a:spcBef>
                <a:spcPct val="0"/>
              </a:spcBef>
              <a:buClrTx/>
              <a:buSzTx/>
              <a:buFontTx/>
              <a:buNone/>
            </a:pPr>
            <a:endParaRPr lang="en-US" altLang="en-US" sz="1600">
              <a:solidFill>
                <a:srgbClr val="FFFFFF"/>
              </a:solidFill>
              <a:latin typeface="Franklin Gothic Medium" panose="020B0603020102020204" pitchFamily="34" charset="0"/>
              <a:cs typeface="Arial" charset="0"/>
            </a:endParaRPr>
          </a:p>
        </p:txBody>
      </p:sp>
      <p:sp>
        <p:nvSpPr>
          <p:cNvPr id="22534" name="Rounded Rectangle 52"/>
          <p:cNvSpPr>
            <a:spLocks noChangeArrowheads="1"/>
          </p:cNvSpPr>
          <p:nvPr/>
        </p:nvSpPr>
        <p:spPr bwMode="auto">
          <a:xfrm>
            <a:off x="6477002" y="3505200"/>
            <a:ext cx="2532063" cy="839788"/>
          </a:xfrm>
          <a:custGeom>
            <a:avLst/>
            <a:gdLst>
              <a:gd name="T0" fmla="*/ 1293101 w 2438403"/>
              <a:gd name="T1" fmla="*/ 0 h 761996"/>
              <a:gd name="T2" fmla="*/ 2586201 w 2438403"/>
              <a:gd name="T3" fmla="*/ 2368650 h 761996"/>
              <a:gd name="T4" fmla="*/ 1293101 w 2438403"/>
              <a:gd name="T5" fmla="*/ 4737290 h 761996"/>
              <a:gd name="T6" fmla="*/ 0 w 2438403"/>
              <a:gd name="T7" fmla="*/ 2368650 h 761996"/>
              <a:gd name="T8" fmla="*/ 17694720 60000 65536"/>
              <a:gd name="T9" fmla="*/ 0 60000 65536"/>
              <a:gd name="T10" fmla="*/ 5898240 60000 65536"/>
              <a:gd name="T11" fmla="*/ 11796480 60000 65536"/>
              <a:gd name="T12" fmla="*/ 37198 w 2438403"/>
              <a:gd name="T13" fmla="*/ 37198 h 761996"/>
              <a:gd name="T14" fmla="*/ 2401205 w 2438403"/>
              <a:gd name="T15" fmla="*/ 724798 h 761996"/>
            </a:gdLst>
            <a:ahLst/>
            <a:cxnLst>
              <a:cxn ang="T8">
                <a:pos x="T0" y="T1"/>
              </a:cxn>
              <a:cxn ang="T9">
                <a:pos x="T2" y="T3"/>
              </a:cxn>
              <a:cxn ang="T10">
                <a:pos x="T4" y="T5"/>
              </a:cxn>
              <a:cxn ang="T11">
                <a:pos x="T6" y="T7"/>
              </a:cxn>
            </a:cxnLst>
            <a:rect l="T12" t="T13" r="T14" b="T15"/>
            <a:pathLst>
              <a:path w="2438403" h="761996">
                <a:moveTo>
                  <a:pt x="126999" y="0"/>
                </a:moveTo>
                <a:lnTo>
                  <a:pt x="126998" y="0"/>
                </a:lnTo>
                <a:cubicBezTo>
                  <a:pt x="56859" y="0"/>
                  <a:pt x="0" y="56859"/>
                  <a:pt x="0" y="126998"/>
                </a:cubicBezTo>
                <a:lnTo>
                  <a:pt x="0" y="634997"/>
                </a:lnTo>
                <a:cubicBezTo>
                  <a:pt x="0" y="705136"/>
                  <a:pt x="56859" y="761995"/>
                  <a:pt x="126998" y="761996"/>
                </a:cubicBezTo>
                <a:lnTo>
                  <a:pt x="2311404" y="761996"/>
                </a:lnTo>
                <a:cubicBezTo>
                  <a:pt x="2381543" y="761995"/>
                  <a:pt x="2438403" y="705136"/>
                  <a:pt x="2438403" y="634997"/>
                </a:cubicBezTo>
                <a:lnTo>
                  <a:pt x="2438403" y="126999"/>
                </a:lnTo>
                <a:cubicBezTo>
                  <a:pt x="2438403" y="56859"/>
                  <a:pt x="2381543" y="0"/>
                  <a:pt x="2311404" y="0"/>
                </a:cubicBezTo>
                <a:lnTo>
                  <a:pt x="126999" y="0"/>
                </a:lnTo>
                <a:close/>
              </a:path>
            </a:pathLst>
          </a:custGeom>
          <a:gradFill rotWithShape="0">
            <a:gsLst>
              <a:gs pos="0">
                <a:srgbClr val="9AB5E4"/>
              </a:gs>
              <a:gs pos="100000">
                <a:srgbClr val="C2D1ED"/>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spcBef>
                <a:spcPct val="20000"/>
              </a:spcBef>
              <a:buClr>
                <a:srgbClr val="9C007F"/>
              </a:buClr>
              <a:buSzPct val="95000"/>
              <a:buFont typeface="Wingdings 2" pitchFamily="18" charset="2"/>
              <a:buChar char=""/>
              <a:defRPr sz="26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alibri" pitchFamily="34" charset="0"/>
                <a:ea typeface="ＭＳ Ｐゴシック" pitchFamily="34" charset="-128"/>
              </a:defRPr>
            </a:lvl3pPr>
            <a:lvl4pPr marL="1600200" indent="-228600" eaLnBrk="0" hangingPunct="0">
              <a:spcBef>
                <a:spcPct val="20000"/>
              </a:spcBef>
              <a:buClr>
                <a:srgbClr val="9C007F"/>
              </a:buClr>
              <a:buSzPct val="65000"/>
              <a:buFont typeface="Wingdings 2" pitchFamily="18" charset="2"/>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SzTx/>
              <a:buFontTx/>
              <a:buNone/>
            </a:pPr>
            <a:endParaRPr lang="en-US" altLang="en-US" sz="1600" b="1">
              <a:solidFill>
                <a:srgbClr val="002060"/>
              </a:solidFill>
              <a:latin typeface="Franklin Gothic Medium" panose="020B0603020102020204" pitchFamily="34" charset="0"/>
            </a:endParaRPr>
          </a:p>
          <a:p>
            <a:pPr algn="ctr" eaLnBrk="1" hangingPunct="1">
              <a:spcBef>
                <a:spcPct val="0"/>
              </a:spcBef>
              <a:buClrTx/>
              <a:buSzTx/>
              <a:buFontTx/>
              <a:buNone/>
            </a:pPr>
            <a:r>
              <a:rPr lang="en-US" altLang="en-US" sz="1200" b="1">
                <a:solidFill>
                  <a:srgbClr val="002060"/>
                </a:solidFill>
                <a:latin typeface="Franklin Gothic Medium" panose="020B0603020102020204" pitchFamily="34" charset="0"/>
                <a:cs typeface="Arial" charset="0"/>
              </a:rPr>
              <a:t>Community Support Services – client intervention,  transportation, friendly visiting</a:t>
            </a:r>
          </a:p>
          <a:p>
            <a:pPr algn="ctr" eaLnBrk="1" hangingPunct="1">
              <a:spcBef>
                <a:spcPct val="0"/>
              </a:spcBef>
              <a:buClrTx/>
              <a:buSzTx/>
              <a:buFontTx/>
              <a:buNone/>
            </a:pPr>
            <a:endParaRPr lang="en-US" altLang="en-US" sz="1400" b="1">
              <a:solidFill>
                <a:srgbClr val="002060"/>
              </a:solidFill>
              <a:latin typeface="Franklin Gothic Medium" panose="020B0603020102020204" pitchFamily="34" charset="0"/>
              <a:cs typeface="Arial" charset="0"/>
            </a:endParaRPr>
          </a:p>
        </p:txBody>
      </p:sp>
      <p:sp>
        <p:nvSpPr>
          <p:cNvPr id="22535" name="Rounded Rectangle 53"/>
          <p:cNvSpPr>
            <a:spLocks noChangeArrowheads="1"/>
          </p:cNvSpPr>
          <p:nvPr/>
        </p:nvSpPr>
        <p:spPr bwMode="auto">
          <a:xfrm>
            <a:off x="5349875" y="1600200"/>
            <a:ext cx="2362200" cy="533400"/>
          </a:xfrm>
          <a:custGeom>
            <a:avLst/>
            <a:gdLst>
              <a:gd name="T0" fmla="*/ 310819 w 2667003"/>
              <a:gd name="T1" fmla="*/ 0 h 685800"/>
              <a:gd name="T2" fmla="*/ 621637 w 2667003"/>
              <a:gd name="T3" fmla="*/ 16805 h 685800"/>
              <a:gd name="T4" fmla="*/ 310819 w 2667003"/>
              <a:gd name="T5" fmla="*/ 33610 h 685800"/>
              <a:gd name="T6" fmla="*/ 0 w 2667003"/>
              <a:gd name="T7" fmla="*/ 16805 h 685800"/>
              <a:gd name="T8" fmla="*/ 17694720 60000 65536"/>
              <a:gd name="T9" fmla="*/ 0 60000 65536"/>
              <a:gd name="T10" fmla="*/ 5898240 60000 65536"/>
              <a:gd name="T11" fmla="*/ 11796480 60000 65536"/>
              <a:gd name="T12" fmla="*/ 33478 w 2667003"/>
              <a:gd name="T13" fmla="*/ 33477 h 685800"/>
              <a:gd name="T14" fmla="*/ 2633525 w 2667003"/>
              <a:gd name="T15" fmla="*/ 652323 h 685800"/>
            </a:gdLst>
            <a:ahLst/>
            <a:cxnLst>
              <a:cxn ang="T8">
                <a:pos x="T0" y="T1"/>
              </a:cxn>
              <a:cxn ang="T9">
                <a:pos x="T2" y="T3"/>
              </a:cxn>
              <a:cxn ang="T10">
                <a:pos x="T4" y="T5"/>
              </a:cxn>
              <a:cxn ang="T11">
                <a:pos x="T6" y="T7"/>
              </a:cxn>
            </a:cxnLst>
            <a:rect l="T12" t="T13" r="T14" b="T15"/>
            <a:pathLst>
              <a:path w="2667003" h="685800">
                <a:moveTo>
                  <a:pt x="114300" y="0"/>
                </a:moveTo>
                <a:lnTo>
                  <a:pt x="114299" y="0"/>
                </a:lnTo>
                <a:cubicBezTo>
                  <a:pt x="51173" y="0"/>
                  <a:pt x="0" y="51173"/>
                  <a:pt x="0" y="114299"/>
                </a:cubicBezTo>
                <a:lnTo>
                  <a:pt x="0" y="571500"/>
                </a:lnTo>
                <a:cubicBezTo>
                  <a:pt x="0" y="634626"/>
                  <a:pt x="51173" y="685799"/>
                  <a:pt x="114299" y="685800"/>
                </a:cubicBezTo>
                <a:lnTo>
                  <a:pt x="2552703" y="685800"/>
                </a:lnTo>
                <a:cubicBezTo>
                  <a:pt x="2615829" y="685799"/>
                  <a:pt x="2667003" y="634626"/>
                  <a:pt x="2667003" y="571500"/>
                </a:cubicBezTo>
                <a:lnTo>
                  <a:pt x="2667003" y="114300"/>
                </a:lnTo>
                <a:cubicBezTo>
                  <a:pt x="2667003" y="51173"/>
                  <a:pt x="2615829" y="0"/>
                  <a:pt x="2552703" y="0"/>
                </a:cubicBezTo>
                <a:lnTo>
                  <a:pt x="114300" y="0"/>
                </a:lnTo>
                <a:close/>
              </a:path>
            </a:pathLst>
          </a:custGeom>
          <a:gradFill rotWithShape="0">
            <a:gsLst>
              <a:gs pos="0">
                <a:srgbClr val="9AB5E4"/>
              </a:gs>
              <a:gs pos="100000">
                <a:srgbClr val="C2D1ED"/>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spcBef>
                <a:spcPct val="20000"/>
              </a:spcBef>
              <a:buClr>
                <a:srgbClr val="9C007F"/>
              </a:buClr>
              <a:buSzPct val="95000"/>
              <a:buFont typeface="Wingdings 2" pitchFamily="18" charset="2"/>
              <a:buChar char=""/>
              <a:defRPr sz="26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alibri" pitchFamily="34" charset="0"/>
                <a:ea typeface="ＭＳ Ｐゴシック" pitchFamily="34" charset="-128"/>
              </a:defRPr>
            </a:lvl3pPr>
            <a:lvl4pPr marL="1600200" indent="-228600" eaLnBrk="0" hangingPunct="0">
              <a:spcBef>
                <a:spcPct val="20000"/>
              </a:spcBef>
              <a:buClr>
                <a:srgbClr val="9C007F"/>
              </a:buClr>
              <a:buSzPct val="65000"/>
              <a:buFont typeface="Wingdings 2" pitchFamily="18" charset="2"/>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SzTx/>
              <a:buFontTx/>
              <a:buNone/>
            </a:pPr>
            <a:endParaRPr lang="en-US" altLang="en-US" sz="1600" b="1">
              <a:solidFill>
                <a:srgbClr val="002060"/>
              </a:solidFill>
              <a:latin typeface="Franklin Gothic Medium" panose="020B0603020102020204" pitchFamily="34" charset="0"/>
            </a:endParaRPr>
          </a:p>
          <a:p>
            <a:pPr algn="ctr" eaLnBrk="1" hangingPunct="1">
              <a:spcBef>
                <a:spcPct val="0"/>
              </a:spcBef>
              <a:buClrTx/>
              <a:buSzTx/>
              <a:buFontTx/>
              <a:buNone/>
            </a:pPr>
            <a:r>
              <a:rPr lang="en-US" altLang="en-US" sz="1400" b="1">
                <a:solidFill>
                  <a:srgbClr val="002060"/>
                </a:solidFill>
                <a:latin typeface="Franklin Gothic Medium" panose="020B0603020102020204" pitchFamily="34" charset="0"/>
                <a:cs typeface="Arial" charset="0"/>
              </a:rPr>
              <a:t>Adult Day Program</a:t>
            </a:r>
          </a:p>
          <a:p>
            <a:pPr algn="ctr" eaLnBrk="1" hangingPunct="1">
              <a:spcBef>
                <a:spcPct val="0"/>
              </a:spcBef>
              <a:buClrTx/>
              <a:buSzTx/>
              <a:buFontTx/>
              <a:buNone/>
            </a:pPr>
            <a:endParaRPr lang="en-US" altLang="en-US" sz="1600">
              <a:solidFill>
                <a:srgbClr val="FFFFFF"/>
              </a:solidFill>
              <a:latin typeface="Franklin Gothic Medium" panose="020B0603020102020204" pitchFamily="34" charset="0"/>
              <a:cs typeface="Arial" charset="0"/>
            </a:endParaRPr>
          </a:p>
        </p:txBody>
      </p:sp>
      <p:sp>
        <p:nvSpPr>
          <p:cNvPr id="22536" name="Rounded Rectangle 54"/>
          <p:cNvSpPr>
            <a:spLocks noChangeArrowheads="1"/>
          </p:cNvSpPr>
          <p:nvPr/>
        </p:nvSpPr>
        <p:spPr bwMode="auto">
          <a:xfrm>
            <a:off x="685800" y="3505200"/>
            <a:ext cx="2286000" cy="609600"/>
          </a:xfrm>
          <a:custGeom>
            <a:avLst/>
            <a:gdLst>
              <a:gd name="T0" fmla="*/ 209712 w 2667003"/>
              <a:gd name="T1" fmla="*/ 0 h 685800"/>
              <a:gd name="T2" fmla="*/ 419423 w 2667003"/>
              <a:gd name="T3" fmla="*/ 83433 h 685800"/>
              <a:gd name="T4" fmla="*/ 209712 w 2667003"/>
              <a:gd name="T5" fmla="*/ 166866 h 685800"/>
              <a:gd name="T6" fmla="*/ 0 w 2667003"/>
              <a:gd name="T7" fmla="*/ 83433 h 685800"/>
              <a:gd name="T8" fmla="*/ 17694720 60000 65536"/>
              <a:gd name="T9" fmla="*/ 0 60000 65536"/>
              <a:gd name="T10" fmla="*/ 5898240 60000 65536"/>
              <a:gd name="T11" fmla="*/ 11796480 60000 65536"/>
              <a:gd name="T12" fmla="*/ 33478 w 2667003"/>
              <a:gd name="T13" fmla="*/ 33478 h 685800"/>
              <a:gd name="T14" fmla="*/ 2633525 w 2667003"/>
              <a:gd name="T15" fmla="*/ 652322 h 685800"/>
            </a:gdLst>
            <a:ahLst/>
            <a:cxnLst>
              <a:cxn ang="T8">
                <a:pos x="T0" y="T1"/>
              </a:cxn>
              <a:cxn ang="T9">
                <a:pos x="T2" y="T3"/>
              </a:cxn>
              <a:cxn ang="T10">
                <a:pos x="T4" y="T5"/>
              </a:cxn>
              <a:cxn ang="T11">
                <a:pos x="T6" y="T7"/>
              </a:cxn>
            </a:cxnLst>
            <a:rect l="T12" t="T13" r="T14" b="T15"/>
            <a:pathLst>
              <a:path w="2667003" h="685800">
                <a:moveTo>
                  <a:pt x="114300" y="0"/>
                </a:moveTo>
                <a:lnTo>
                  <a:pt x="114299" y="0"/>
                </a:lnTo>
                <a:cubicBezTo>
                  <a:pt x="51173" y="0"/>
                  <a:pt x="0" y="51173"/>
                  <a:pt x="0" y="114299"/>
                </a:cubicBezTo>
                <a:lnTo>
                  <a:pt x="0" y="571500"/>
                </a:lnTo>
                <a:cubicBezTo>
                  <a:pt x="0" y="634626"/>
                  <a:pt x="51173" y="685799"/>
                  <a:pt x="114299" y="685800"/>
                </a:cubicBezTo>
                <a:lnTo>
                  <a:pt x="2552703" y="685800"/>
                </a:lnTo>
                <a:cubicBezTo>
                  <a:pt x="2615829" y="685799"/>
                  <a:pt x="2667003" y="634626"/>
                  <a:pt x="2667003" y="571500"/>
                </a:cubicBezTo>
                <a:lnTo>
                  <a:pt x="2667003" y="114300"/>
                </a:lnTo>
                <a:cubicBezTo>
                  <a:pt x="2667003" y="51173"/>
                  <a:pt x="2615829" y="0"/>
                  <a:pt x="2552703" y="0"/>
                </a:cubicBezTo>
                <a:lnTo>
                  <a:pt x="114300" y="0"/>
                </a:lnTo>
                <a:close/>
              </a:path>
            </a:pathLst>
          </a:custGeom>
          <a:gradFill rotWithShape="0">
            <a:gsLst>
              <a:gs pos="0">
                <a:srgbClr val="9AB5E4"/>
              </a:gs>
              <a:gs pos="100000">
                <a:srgbClr val="C2D1ED"/>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spcBef>
                <a:spcPct val="20000"/>
              </a:spcBef>
              <a:buClr>
                <a:srgbClr val="9C007F"/>
              </a:buClr>
              <a:buSzPct val="95000"/>
              <a:buFont typeface="Wingdings 2" pitchFamily="18" charset="2"/>
              <a:buChar char=""/>
              <a:defRPr sz="26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alibri" pitchFamily="34" charset="0"/>
                <a:ea typeface="ＭＳ Ｐゴシック" pitchFamily="34" charset="-128"/>
              </a:defRPr>
            </a:lvl3pPr>
            <a:lvl4pPr marL="1600200" indent="-228600" eaLnBrk="0" hangingPunct="0">
              <a:spcBef>
                <a:spcPct val="20000"/>
              </a:spcBef>
              <a:buClr>
                <a:srgbClr val="9C007F"/>
              </a:buClr>
              <a:buSzPct val="65000"/>
              <a:buFont typeface="Wingdings 2" pitchFamily="18" charset="2"/>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SzTx/>
              <a:buFontTx/>
              <a:buNone/>
            </a:pPr>
            <a:endParaRPr lang="en-US" altLang="en-US" sz="1600" b="1">
              <a:solidFill>
                <a:srgbClr val="002060"/>
              </a:solidFill>
              <a:latin typeface="Franklin Gothic Medium" panose="020B0603020102020204" pitchFamily="34" charset="0"/>
            </a:endParaRPr>
          </a:p>
          <a:p>
            <a:pPr algn="ctr" eaLnBrk="1" hangingPunct="1">
              <a:spcBef>
                <a:spcPct val="0"/>
              </a:spcBef>
              <a:buClrTx/>
              <a:buSzTx/>
              <a:buFontTx/>
              <a:buNone/>
            </a:pPr>
            <a:r>
              <a:rPr lang="en-US" altLang="en-US" sz="1400" b="1">
                <a:solidFill>
                  <a:srgbClr val="002060"/>
                </a:solidFill>
                <a:latin typeface="Franklin Gothic Medium" panose="020B0603020102020204" pitchFamily="34" charset="0"/>
                <a:cs typeface="Arial" charset="0"/>
              </a:rPr>
              <a:t>Volunteer Development and Coordination</a:t>
            </a:r>
          </a:p>
          <a:p>
            <a:pPr algn="ctr" eaLnBrk="1" hangingPunct="1">
              <a:spcBef>
                <a:spcPct val="0"/>
              </a:spcBef>
              <a:buClrTx/>
              <a:buSzTx/>
              <a:buFontTx/>
              <a:buNone/>
            </a:pPr>
            <a:endParaRPr lang="en-US" altLang="en-US" sz="1600">
              <a:solidFill>
                <a:srgbClr val="FFFFFF"/>
              </a:solidFill>
              <a:latin typeface="Franklin Gothic Medium" panose="020B0603020102020204" pitchFamily="34" charset="0"/>
              <a:cs typeface="Arial" charset="0"/>
            </a:endParaRPr>
          </a:p>
        </p:txBody>
      </p:sp>
      <p:sp>
        <p:nvSpPr>
          <p:cNvPr id="22537" name="Rounded Rectangle 57"/>
          <p:cNvSpPr>
            <a:spLocks noChangeArrowheads="1"/>
          </p:cNvSpPr>
          <p:nvPr/>
        </p:nvSpPr>
        <p:spPr bwMode="auto">
          <a:xfrm>
            <a:off x="1828800" y="1619250"/>
            <a:ext cx="2438400" cy="565150"/>
          </a:xfrm>
          <a:custGeom>
            <a:avLst/>
            <a:gdLst>
              <a:gd name="T0" fmla="*/ 375448 w 2743200"/>
              <a:gd name="T1" fmla="*/ 0 h 685800"/>
              <a:gd name="T2" fmla="*/ 750896 w 2743200"/>
              <a:gd name="T3" fmla="*/ 40843 h 685800"/>
              <a:gd name="T4" fmla="*/ 375448 w 2743200"/>
              <a:gd name="T5" fmla="*/ 81685 h 685800"/>
              <a:gd name="T6" fmla="*/ 0 w 2743200"/>
              <a:gd name="T7" fmla="*/ 40843 h 685800"/>
              <a:gd name="T8" fmla="*/ 17694720 60000 65536"/>
              <a:gd name="T9" fmla="*/ 0 60000 65536"/>
              <a:gd name="T10" fmla="*/ 5898240 60000 65536"/>
              <a:gd name="T11" fmla="*/ 11796480 60000 65536"/>
              <a:gd name="T12" fmla="*/ 33478 w 2743200"/>
              <a:gd name="T13" fmla="*/ 33478 h 685800"/>
              <a:gd name="T14" fmla="*/ 2709722 w 2743200"/>
              <a:gd name="T15" fmla="*/ 652322 h 685800"/>
            </a:gdLst>
            <a:ahLst/>
            <a:cxnLst>
              <a:cxn ang="T8">
                <a:pos x="T0" y="T1"/>
              </a:cxn>
              <a:cxn ang="T9">
                <a:pos x="T2" y="T3"/>
              </a:cxn>
              <a:cxn ang="T10">
                <a:pos x="T4" y="T5"/>
              </a:cxn>
              <a:cxn ang="T11">
                <a:pos x="T6" y="T7"/>
              </a:cxn>
            </a:cxnLst>
            <a:rect l="T12" t="T13" r="T14" b="T15"/>
            <a:pathLst>
              <a:path w="2743200" h="685800">
                <a:moveTo>
                  <a:pt x="114300" y="0"/>
                </a:moveTo>
                <a:lnTo>
                  <a:pt x="114299" y="0"/>
                </a:lnTo>
                <a:cubicBezTo>
                  <a:pt x="51173" y="0"/>
                  <a:pt x="0" y="51173"/>
                  <a:pt x="0" y="114299"/>
                </a:cubicBezTo>
                <a:lnTo>
                  <a:pt x="0" y="571500"/>
                </a:lnTo>
                <a:cubicBezTo>
                  <a:pt x="0" y="634626"/>
                  <a:pt x="51173" y="685799"/>
                  <a:pt x="114299" y="685800"/>
                </a:cubicBezTo>
                <a:lnTo>
                  <a:pt x="2628900" y="685800"/>
                </a:lnTo>
                <a:cubicBezTo>
                  <a:pt x="2692026" y="685799"/>
                  <a:pt x="2743200" y="634626"/>
                  <a:pt x="2743200" y="571500"/>
                </a:cubicBezTo>
                <a:lnTo>
                  <a:pt x="2743200" y="114300"/>
                </a:lnTo>
                <a:cubicBezTo>
                  <a:pt x="2743200" y="51173"/>
                  <a:pt x="2692026" y="0"/>
                  <a:pt x="2628900" y="0"/>
                </a:cubicBezTo>
                <a:lnTo>
                  <a:pt x="114300" y="0"/>
                </a:lnTo>
                <a:close/>
              </a:path>
            </a:pathLst>
          </a:custGeom>
          <a:gradFill rotWithShape="0">
            <a:gsLst>
              <a:gs pos="0">
                <a:srgbClr val="9AB5E4"/>
              </a:gs>
              <a:gs pos="100000">
                <a:srgbClr val="C2D1ED"/>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spcBef>
                <a:spcPct val="20000"/>
              </a:spcBef>
              <a:buClr>
                <a:srgbClr val="9C007F"/>
              </a:buClr>
              <a:buSzPct val="95000"/>
              <a:buFont typeface="Wingdings 2" pitchFamily="18" charset="2"/>
              <a:buChar char=""/>
              <a:defRPr sz="26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alibri" pitchFamily="34" charset="0"/>
                <a:ea typeface="ＭＳ Ｐゴシック" pitchFamily="34" charset="-128"/>
              </a:defRPr>
            </a:lvl3pPr>
            <a:lvl4pPr marL="1600200" indent="-228600" eaLnBrk="0" hangingPunct="0">
              <a:spcBef>
                <a:spcPct val="20000"/>
              </a:spcBef>
              <a:buClr>
                <a:srgbClr val="9C007F"/>
              </a:buClr>
              <a:buSzPct val="65000"/>
              <a:buFont typeface="Wingdings 2" pitchFamily="18" charset="2"/>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SzTx/>
              <a:buFontTx/>
              <a:buNone/>
            </a:pPr>
            <a:endParaRPr lang="en-US" altLang="en-US" sz="1600" b="1">
              <a:solidFill>
                <a:srgbClr val="002060"/>
              </a:solidFill>
              <a:latin typeface="Franklin Gothic Medium" panose="020B0603020102020204" pitchFamily="34" charset="0"/>
            </a:endParaRPr>
          </a:p>
          <a:p>
            <a:pPr algn="ctr" eaLnBrk="1" hangingPunct="1">
              <a:spcBef>
                <a:spcPct val="0"/>
              </a:spcBef>
              <a:buClrTx/>
              <a:buSzTx/>
              <a:buFontTx/>
              <a:buNone/>
            </a:pPr>
            <a:r>
              <a:rPr lang="en-US" altLang="en-US" sz="1400" b="1">
                <a:solidFill>
                  <a:srgbClr val="002060"/>
                </a:solidFill>
                <a:latin typeface="Franklin Gothic Medium" panose="020B0603020102020204" pitchFamily="34" charset="0"/>
                <a:cs typeface="Arial" charset="0"/>
              </a:rPr>
              <a:t>Community Development and Outreach</a:t>
            </a:r>
          </a:p>
          <a:p>
            <a:pPr algn="ctr" eaLnBrk="1" hangingPunct="1">
              <a:spcBef>
                <a:spcPct val="0"/>
              </a:spcBef>
              <a:buClrTx/>
              <a:buSzTx/>
              <a:buFontTx/>
              <a:buNone/>
            </a:pPr>
            <a:endParaRPr lang="en-US" altLang="en-US" sz="1600">
              <a:solidFill>
                <a:srgbClr val="002060"/>
              </a:solidFill>
              <a:latin typeface="Franklin Gothic Medium" panose="020B0603020102020204" pitchFamily="34" charset="0"/>
              <a:cs typeface="Arial" charset="0"/>
            </a:endParaRPr>
          </a:p>
        </p:txBody>
      </p:sp>
      <p:sp>
        <p:nvSpPr>
          <p:cNvPr id="22538" name="Rounded Rectangle 58"/>
          <p:cNvSpPr>
            <a:spLocks noChangeArrowheads="1"/>
          </p:cNvSpPr>
          <p:nvPr/>
        </p:nvSpPr>
        <p:spPr bwMode="auto">
          <a:xfrm>
            <a:off x="898527" y="2209800"/>
            <a:ext cx="2378075" cy="541338"/>
          </a:xfrm>
          <a:custGeom>
            <a:avLst/>
            <a:gdLst>
              <a:gd name="T0" fmla="*/ 680668 w 2514600"/>
              <a:gd name="T1" fmla="*/ 0 h 761996"/>
              <a:gd name="T2" fmla="*/ 1361336 w 2514600"/>
              <a:gd name="T3" fmla="*/ 8855 h 761996"/>
              <a:gd name="T4" fmla="*/ 680668 w 2514600"/>
              <a:gd name="T5" fmla="*/ 17710 h 761996"/>
              <a:gd name="T6" fmla="*/ 0 w 2514600"/>
              <a:gd name="T7" fmla="*/ 8855 h 761996"/>
              <a:gd name="T8" fmla="*/ 17694720 60000 65536"/>
              <a:gd name="T9" fmla="*/ 0 60000 65536"/>
              <a:gd name="T10" fmla="*/ 5898240 60000 65536"/>
              <a:gd name="T11" fmla="*/ 11796480 60000 65536"/>
              <a:gd name="T12" fmla="*/ 37198 w 2514600"/>
              <a:gd name="T13" fmla="*/ 37198 h 761996"/>
              <a:gd name="T14" fmla="*/ 2477402 w 2514600"/>
              <a:gd name="T15" fmla="*/ 724798 h 761996"/>
            </a:gdLst>
            <a:ahLst/>
            <a:cxnLst>
              <a:cxn ang="T8">
                <a:pos x="T0" y="T1"/>
              </a:cxn>
              <a:cxn ang="T9">
                <a:pos x="T2" y="T3"/>
              </a:cxn>
              <a:cxn ang="T10">
                <a:pos x="T4" y="T5"/>
              </a:cxn>
              <a:cxn ang="T11">
                <a:pos x="T6" y="T7"/>
              </a:cxn>
            </a:cxnLst>
            <a:rect l="T12" t="T13" r="T14" b="T15"/>
            <a:pathLst>
              <a:path w="2514600" h="761996">
                <a:moveTo>
                  <a:pt x="126999" y="0"/>
                </a:moveTo>
                <a:lnTo>
                  <a:pt x="126998" y="0"/>
                </a:lnTo>
                <a:cubicBezTo>
                  <a:pt x="56859" y="0"/>
                  <a:pt x="0" y="56859"/>
                  <a:pt x="0" y="126998"/>
                </a:cubicBezTo>
                <a:lnTo>
                  <a:pt x="0" y="634997"/>
                </a:lnTo>
                <a:cubicBezTo>
                  <a:pt x="0" y="705136"/>
                  <a:pt x="56859" y="761995"/>
                  <a:pt x="126998" y="761996"/>
                </a:cubicBezTo>
                <a:lnTo>
                  <a:pt x="2387601" y="761996"/>
                </a:lnTo>
                <a:cubicBezTo>
                  <a:pt x="2457740" y="761995"/>
                  <a:pt x="2514600" y="705136"/>
                  <a:pt x="2514600" y="634997"/>
                </a:cubicBezTo>
                <a:lnTo>
                  <a:pt x="2514600" y="126999"/>
                </a:lnTo>
                <a:cubicBezTo>
                  <a:pt x="2514600" y="56859"/>
                  <a:pt x="2457740" y="0"/>
                  <a:pt x="2387601" y="0"/>
                </a:cubicBezTo>
                <a:lnTo>
                  <a:pt x="126999" y="0"/>
                </a:lnTo>
                <a:close/>
              </a:path>
            </a:pathLst>
          </a:custGeom>
          <a:gradFill rotWithShape="0">
            <a:gsLst>
              <a:gs pos="0">
                <a:srgbClr val="9AB5E4"/>
              </a:gs>
              <a:gs pos="100000">
                <a:srgbClr val="C2D1ED"/>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spcBef>
                <a:spcPct val="20000"/>
              </a:spcBef>
              <a:buClr>
                <a:srgbClr val="9C007F"/>
              </a:buClr>
              <a:buSzPct val="95000"/>
              <a:buFont typeface="Wingdings 2" pitchFamily="18" charset="2"/>
              <a:buChar char=""/>
              <a:defRPr sz="26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alibri" pitchFamily="34" charset="0"/>
                <a:ea typeface="ＭＳ Ｐゴシック" pitchFamily="34" charset="-128"/>
              </a:defRPr>
            </a:lvl3pPr>
            <a:lvl4pPr marL="1600200" indent="-228600" eaLnBrk="0" hangingPunct="0">
              <a:spcBef>
                <a:spcPct val="20000"/>
              </a:spcBef>
              <a:buClr>
                <a:srgbClr val="9C007F"/>
              </a:buClr>
              <a:buSzPct val="65000"/>
              <a:buFont typeface="Wingdings 2" pitchFamily="18" charset="2"/>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SzTx/>
              <a:buFontTx/>
              <a:buNone/>
            </a:pPr>
            <a:endParaRPr lang="en-US" altLang="en-US" sz="1400" b="1" dirty="0">
              <a:solidFill>
                <a:srgbClr val="002060"/>
              </a:solidFill>
              <a:latin typeface="Franklin Gothic Medium" panose="020B0603020102020204" pitchFamily="34" charset="0"/>
            </a:endParaRPr>
          </a:p>
          <a:p>
            <a:pPr algn="ctr" eaLnBrk="1" hangingPunct="1">
              <a:spcBef>
                <a:spcPct val="0"/>
              </a:spcBef>
              <a:buClrTx/>
              <a:buSzTx/>
              <a:buFontTx/>
              <a:buNone/>
            </a:pPr>
            <a:r>
              <a:rPr lang="en-US" altLang="en-US" sz="1400" b="1" dirty="0">
                <a:solidFill>
                  <a:srgbClr val="002060"/>
                </a:solidFill>
                <a:latin typeface="Franklin Gothic Medium" panose="020B0603020102020204" pitchFamily="34" charset="0"/>
                <a:cs typeface="Arial" charset="0"/>
              </a:rPr>
              <a:t>Wellness Education &amp; Health Promotion</a:t>
            </a:r>
          </a:p>
          <a:p>
            <a:pPr algn="ctr" eaLnBrk="1" hangingPunct="1">
              <a:spcBef>
                <a:spcPct val="0"/>
              </a:spcBef>
              <a:buClrTx/>
              <a:buSzTx/>
              <a:buFontTx/>
              <a:buNone/>
            </a:pPr>
            <a:endParaRPr lang="en-US" altLang="en-US" sz="1400" dirty="0">
              <a:solidFill>
                <a:srgbClr val="002060"/>
              </a:solidFill>
              <a:latin typeface="Franklin Gothic Medium" panose="020B0603020102020204" pitchFamily="34" charset="0"/>
              <a:cs typeface="Arial" charset="0"/>
            </a:endParaRPr>
          </a:p>
        </p:txBody>
      </p:sp>
      <p:sp>
        <p:nvSpPr>
          <p:cNvPr id="22539" name="Rounded Rectangle 59"/>
          <p:cNvSpPr>
            <a:spLocks noChangeArrowheads="1"/>
          </p:cNvSpPr>
          <p:nvPr/>
        </p:nvSpPr>
        <p:spPr bwMode="auto">
          <a:xfrm>
            <a:off x="6096000" y="5181600"/>
            <a:ext cx="2781300" cy="681038"/>
          </a:xfrm>
          <a:custGeom>
            <a:avLst/>
            <a:gdLst>
              <a:gd name="T0" fmla="*/ 103754 w 3581403"/>
              <a:gd name="T1" fmla="*/ 0 h 990596"/>
              <a:gd name="T2" fmla="*/ 207507 w 3581403"/>
              <a:gd name="T3" fmla="*/ 6298 h 990596"/>
              <a:gd name="T4" fmla="*/ 103754 w 3581403"/>
              <a:gd name="T5" fmla="*/ 12595 h 990596"/>
              <a:gd name="T6" fmla="*/ 0 w 3581403"/>
              <a:gd name="T7" fmla="*/ 6298 h 990596"/>
              <a:gd name="T8" fmla="*/ 17694720 60000 65536"/>
              <a:gd name="T9" fmla="*/ 0 60000 65536"/>
              <a:gd name="T10" fmla="*/ 5898240 60000 65536"/>
              <a:gd name="T11" fmla="*/ 11796480 60000 65536"/>
              <a:gd name="T12" fmla="*/ 48359 w 3581403"/>
              <a:gd name="T13" fmla="*/ 48358 h 990596"/>
              <a:gd name="T14" fmla="*/ 3533044 w 3581403"/>
              <a:gd name="T15" fmla="*/ 942238 h 990596"/>
            </a:gdLst>
            <a:ahLst/>
            <a:cxnLst>
              <a:cxn ang="T8">
                <a:pos x="T0" y="T1"/>
              </a:cxn>
              <a:cxn ang="T9">
                <a:pos x="T2" y="T3"/>
              </a:cxn>
              <a:cxn ang="T10">
                <a:pos x="T4" y="T5"/>
              </a:cxn>
              <a:cxn ang="T11">
                <a:pos x="T6" y="T7"/>
              </a:cxn>
            </a:cxnLst>
            <a:rect l="T12" t="T13" r="T14" b="T15"/>
            <a:pathLst>
              <a:path w="3581403" h="990596">
                <a:moveTo>
                  <a:pt x="165099" y="0"/>
                </a:moveTo>
                <a:lnTo>
                  <a:pt x="165098" y="0"/>
                </a:lnTo>
                <a:cubicBezTo>
                  <a:pt x="73917" y="0"/>
                  <a:pt x="0" y="73917"/>
                  <a:pt x="0" y="165098"/>
                </a:cubicBezTo>
                <a:lnTo>
                  <a:pt x="0" y="825497"/>
                </a:lnTo>
                <a:cubicBezTo>
                  <a:pt x="0" y="916678"/>
                  <a:pt x="73917" y="990595"/>
                  <a:pt x="165098" y="990596"/>
                </a:cubicBezTo>
                <a:lnTo>
                  <a:pt x="3416304" y="990596"/>
                </a:lnTo>
                <a:cubicBezTo>
                  <a:pt x="3507485" y="990595"/>
                  <a:pt x="3581403" y="916678"/>
                  <a:pt x="3581403" y="825497"/>
                </a:cubicBezTo>
                <a:lnTo>
                  <a:pt x="3581403" y="165099"/>
                </a:lnTo>
                <a:cubicBezTo>
                  <a:pt x="3581403" y="73917"/>
                  <a:pt x="3507485" y="0"/>
                  <a:pt x="3416304" y="0"/>
                </a:cubicBezTo>
                <a:lnTo>
                  <a:pt x="165099" y="0"/>
                </a:lnTo>
                <a:close/>
              </a:path>
            </a:pathLst>
          </a:custGeom>
          <a:gradFill rotWithShape="0">
            <a:gsLst>
              <a:gs pos="0">
                <a:srgbClr val="9AB5E4"/>
              </a:gs>
              <a:gs pos="100000">
                <a:srgbClr val="C2D1ED"/>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spcBef>
                <a:spcPct val="20000"/>
              </a:spcBef>
              <a:buClr>
                <a:srgbClr val="9C007F"/>
              </a:buClr>
              <a:buSzPct val="95000"/>
              <a:buFont typeface="Wingdings 2" pitchFamily="18" charset="2"/>
              <a:buChar char=""/>
              <a:defRPr sz="26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alibri" pitchFamily="34" charset="0"/>
                <a:ea typeface="ＭＳ Ｐゴシック" pitchFamily="34" charset="-128"/>
              </a:defRPr>
            </a:lvl3pPr>
            <a:lvl4pPr marL="1600200" indent="-228600" eaLnBrk="0" hangingPunct="0">
              <a:spcBef>
                <a:spcPct val="20000"/>
              </a:spcBef>
              <a:buClr>
                <a:srgbClr val="9C007F"/>
              </a:buClr>
              <a:buSzPct val="65000"/>
              <a:buFont typeface="Wingdings 2" pitchFamily="18" charset="2"/>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SzTx/>
              <a:buFontTx/>
              <a:buNone/>
            </a:pPr>
            <a:endParaRPr lang="en-US" altLang="en-US" sz="1600" b="1">
              <a:solidFill>
                <a:srgbClr val="002060"/>
              </a:solidFill>
              <a:latin typeface="Franklin Gothic Medium" panose="020B0603020102020204" pitchFamily="34" charset="0"/>
            </a:endParaRPr>
          </a:p>
          <a:p>
            <a:pPr algn="ctr" eaLnBrk="1" hangingPunct="1">
              <a:spcBef>
                <a:spcPct val="0"/>
              </a:spcBef>
              <a:buClrTx/>
              <a:buSzTx/>
              <a:buFontTx/>
              <a:buNone/>
            </a:pPr>
            <a:r>
              <a:rPr lang="en-US" altLang="en-US" sz="1400" b="1">
                <a:solidFill>
                  <a:srgbClr val="002060"/>
                </a:solidFill>
                <a:latin typeface="Franklin Gothic Medium" panose="020B0603020102020204" pitchFamily="34" charset="0"/>
                <a:cs typeface="Arial" charset="0"/>
              </a:rPr>
              <a:t>Chinese Elder Abuse Prevention</a:t>
            </a:r>
          </a:p>
          <a:p>
            <a:pPr algn="ctr" eaLnBrk="1" hangingPunct="1">
              <a:spcBef>
                <a:spcPct val="0"/>
              </a:spcBef>
              <a:buClrTx/>
              <a:buSzTx/>
              <a:buFontTx/>
              <a:buNone/>
            </a:pPr>
            <a:r>
              <a:rPr lang="en-US" altLang="en-US" sz="1400" b="1">
                <a:solidFill>
                  <a:srgbClr val="002060"/>
                </a:solidFill>
                <a:latin typeface="Franklin Gothic Medium" panose="020B0603020102020204" pitchFamily="34" charset="0"/>
                <a:cs typeface="Arial" charset="0"/>
              </a:rPr>
              <a:t> Bereavement Service</a:t>
            </a:r>
          </a:p>
          <a:p>
            <a:pPr algn="ctr" eaLnBrk="1" hangingPunct="1">
              <a:spcBef>
                <a:spcPct val="0"/>
              </a:spcBef>
              <a:buClrTx/>
              <a:buSzTx/>
              <a:buFontTx/>
              <a:buNone/>
            </a:pPr>
            <a:endParaRPr lang="en-US" altLang="en-US" sz="1600">
              <a:solidFill>
                <a:srgbClr val="002060"/>
              </a:solidFill>
              <a:latin typeface="Franklin Gothic Medium" panose="020B0603020102020204" pitchFamily="34" charset="0"/>
              <a:cs typeface="Arial" charset="0"/>
            </a:endParaRPr>
          </a:p>
        </p:txBody>
      </p:sp>
      <p:sp>
        <p:nvSpPr>
          <p:cNvPr id="22540" name="Rounded Rectangle 11"/>
          <p:cNvSpPr>
            <a:spLocks noChangeArrowheads="1"/>
          </p:cNvSpPr>
          <p:nvPr/>
        </p:nvSpPr>
        <p:spPr bwMode="auto">
          <a:xfrm>
            <a:off x="6324602" y="4419600"/>
            <a:ext cx="2481263" cy="685800"/>
          </a:xfrm>
          <a:custGeom>
            <a:avLst/>
            <a:gdLst>
              <a:gd name="T0" fmla="*/ 710548 w 2590796"/>
              <a:gd name="T1" fmla="*/ 0 h 685800"/>
              <a:gd name="T2" fmla="*/ 1421095 w 2590796"/>
              <a:gd name="T3" fmla="*/ 342900 h 685800"/>
              <a:gd name="T4" fmla="*/ 710548 w 2590796"/>
              <a:gd name="T5" fmla="*/ 685800 h 685800"/>
              <a:gd name="T6" fmla="*/ 0 w 2590796"/>
              <a:gd name="T7" fmla="*/ 342900 h 685800"/>
              <a:gd name="T8" fmla="*/ 17694720 60000 65536"/>
              <a:gd name="T9" fmla="*/ 0 60000 65536"/>
              <a:gd name="T10" fmla="*/ 5898240 60000 65536"/>
              <a:gd name="T11" fmla="*/ 11796480 60000 65536"/>
              <a:gd name="T12" fmla="*/ 33478 w 2590796"/>
              <a:gd name="T13" fmla="*/ 33478 h 685800"/>
              <a:gd name="T14" fmla="*/ 2557318 w 2590796"/>
              <a:gd name="T15" fmla="*/ 652322 h 685800"/>
            </a:gdLst>
            <a:ahLst/>
            <a:cxnLst>
              <a:cxn ang="T8">
                <a:pos x="T0" y="T1"/>
              </a:cxn>
              <a:cxn ang="T9">
                <a:pos x="T2" y="T3"/>
              </a:cxn>
              <a:cxn ang="T10">
                <a:pos x="T4" y="T5"/>
              </a:cxn>
              <a:cxn ang="T11">
                <a:pos x="T6" y="T7"/>
              </a:cxn>
            </a:cxnLst>
            <a:rect l="T12" t="T13" r="T14" b="T15"/>
            <a:pathLst>
              <a:path w="2590796" h="685800">
                <a:moveTo>
                  <a:pt x="114300" y="0"/>
                </a:moveTo>
                <a:lnTo>
                  <a:pt x="114299" y="0"/>
                </a:lnTo>
                <a:cubicBezTo>
                  <a:pt x="51173" y="0"/>
                  <a:pt x="0" y="51173"/>
                  <a:pt x="0" y="114299"/>
                </a:cubicBezTo>
                <a:lnTo>
                  <a:pt x="0" y="571500"/>
                </a:lnTo>
                <a:cubicBezTo>
                  <a:pt x="0" y="634626"/>
                  <a:pt x="51173" y="685799"/>
                  <a:pt x="114299" y="685800"/>
                </a:cubicBezTo>
                <a:lnTo>
                  <a:pt x="2476496" y="685800"/>
                </a:lnTo>
                <a:cubicBezTo>
                  <a:pt x="2539622" y="685799"/>
                  <a:pt x="2590796" y="634626"/>
                  <a:pt x="2590796" y="571500"/>
                </a:cubicBezTo>
                <a:lnTo>
                  <a:pt x="2590796" y="114300"/>
                </a:lnTo>
                <a:cubicBezTo>
                  <a:pt x="2590796" y="51173"/>
                  <a:pt x="2539622" y="0"/>
                  <a:pt x="2476496" y="0"/>
                </a:cubicBezTo>
                <a:lnTo>
                  <a:pt x="114300" y="0"/>
                </a:lnTo>
                <a:close/>
              </a:path>
            </a:pathLst>
          </a:custGeom>
          <a:gradFill rotWithShape="0">
            <a:gsLst>
              <a:gs pos="0">
                <a:srgbClr val="9AB5E4"/>
              </a:gs>
              <a:gs pos="100000">
                <a:srgbClr val="C2D1ED"/>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spcBef>
                <a:spcPct val="20000"/>
              </a:spcBef>
              <a:buClr>
                <a:srgbClr val="9C007F"/>
              </a:buClr>
              <a:buSzPct val="95000"/>
              <a:buFont typeface="Wingdings 2" pitchFamily="18" charset="2"/>
              <a:buChar char=""/>
              <a:defRPr sz="26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alibri" pitchFamily="34" charset="0"/>
                <a:ea typeface="ＭＳ Ｐゴシック" pitchFamily="34" charset="-128"/>
              </a:defRPr>
            </a:lvl3pPr>
            <a:lvl4pPr marL="1600200" indent="-228600" eaLnBrk="0" hangingPunct="0">
              <a:spcBef>
                <a:spcPct val="20000"/>
              </a:spcBef>
              <a:buClr>
                <a:srgbClr val="9C007F"/>
              </a:buClr>
              <a:buSzPct val="65000"/>
              <a:buFont typeface="Wingdings 2" pitchFamily="18" charset="2"/>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SzTx/>
              <a:buFontTx/>
              <a:buNone/>
            </a:pPr>
            <a:endParaRPr lang="en-US" altLang="en-US" sz="1600" b="1">
              <a:solidFill>
                <a:srgbClr val="002060"/>
              </a:solidFill>
              <a:latin typeface="Franklin Gothic Medium" panose="020B0603020102020204" pitchFamily="34" charset="0"/>
            </a:endParaRPr>
          </a:p>
          <a:p>
            <a:pPr algn="ctr" eaLnBrk="1" hangingPunct="1">
              <a:spcBef>
                <a:spcPct val="0"/>
              </a:spcBef>
              <a:buClrTx/>
              <a:buSzTx/>
              <a:buFontTx/>
              <a:buNone/>
            </a:pPr>
            <a:r>
              <a:rPr lang="en-US" altLang="en-US" sz="1400" b="1">
                <a:solidFill>
                  <a:srgbClr val="002060"/>
                </a:solidFill>
                <a:latin typeface="Franklin Gothic Medium" panose="020B0603020102020204" pitchFamily="34" charset="0"/>
                <a:cs typeface="Arial" charset="0"/>
              </a:rPr>
              <a:t>Chronic Disease Management &amp; Prevention Program</a:t>
            </a:r>
          </a:p>
          <a:p>
            <a:pPr algn="ctr" eaLnBrk="1" hangingPunct="1">
              <a:spcBef>
                <a:spcPct val="0"/>
              </a:spcBef>
              <a:buClrTx/>
              <a:buSzTx/>
              <a:buFontTx/>
              <a:buNone/>
            </a:pPr>
            <a:endParaRPr lang="en-US" altLang="en-US" sz="1600">
              <a:solidFill>
                <a:srgbClr val="002060"/>
              </a:solidFill>
              <a:latin typeface="Franklin Gothic Medium" panose="020B0603020102020204" pitchFamily="34" charset="0"/>
              <a:cs typeface="Arial" charset="0"/>
            </a:endParaRPr>
          </a:p>
        </p:txBody>
      </p:sp>
      <p:sp>
        <p:nvSpPr>
          <p:cNvPr id="22541" name="Rounded Rectangle 14"/>
          <p:cNvSpPr>
            <a:spLocks noChangeArrowheads="1"/>
          </p:cNvSpPr>
          <p:nvPr/>
        </p:nvSpPr>
        <p:spPr bwMode="auto">
          <a:xfrm>
            <a:off x="6205538" y="5943602"/>
            <a:ext cx="2481262" cy="542925"/>
          </a:xfrm>
          <a:custGeom>
            <a:avLst/>
            <a:gdLst>
              <a:gd name="T0" fmla="*/ 805518 w 2590796"/>
              <a:gd name="T1" fmla="*/ 0 h 685800"/>
              <a:gd name="T2" fmla="*/ 1611035 w 2590796"/>
              <a:gd name="T3" fmla="*/ 26268 h 685800"/>
              <a:gd name="T4" fmla="*/ 805518 w 2590796"/>
              <a:gd name="T5" fmla="*/ 52536 h 685800"/>
              <a:gd name="T6" fmla="*/ 0 w 2590796"/>
              <a:gd name="T7" fmla="*/ 26268 h 685800"/>
              <a:gd name="T8" fmla="*/ 17694720 60000 65536"/>
              <a:gd name="T9" fmla="*/ 0 60000 65536"/>
              <a:gd name="T10" fmla="*/ 5898240 60000 65536"/>
              <a:gd name="T11" fmla="*/ 11796480 60000 65536"/>
              <a:gd name="T12" fmla="*/ 33478 w 2590796"/>
              <a:gd name="T13" fmla="*/ 33477 h 685800"/>
              <a:gd name="T14" fmla="*/ 2557318 w 2590796"/>
              <a:gd name="T15" fmla="*/ 652323 h 685800"/>
            </a:gdLst>
            <a:ahLst/>
            <a:cxnLst>
              <a:cxn ang="T8">
                <a:pos x="T0" y="T1"/>
              </a:cxn>
              <a:cxn ang="T9">
                <a:pos x="T2" y="T3"/>
              </a:cxn>
              <a:cxn ang="T10">
                <a:pos x="T4" y="T5"/>
              </a:cxn>
              <a:cxn ang="T11">
                <a:pos x="T6" y="T7"/>
              </a:cxn>
            </a:cxnLst>
            <a:rect l="T12" t="T13" r="T14" b="T15"/>
            <a:pathLst>
              <a:path w="2590796" h="685800">
                <a:moveTo>
                  <a:pt x="114300" y="0"/>
                </a:moveTo>
                <a:lnTo>
                  <a:pt x="114299" y="0"/>
                </a:lnTo>
                <a:cubicBezTo>
                  <a:pt x="51173" y="0"/>
                  <a:pt x="0" y="51173"/>
                  <a:pt x="0" y="114299"/>
                </a:cubicBezTo>
                <a:lnTo>
                  <a:pt x="0" y="571500"/>
                </a:lnTo>
                <a:cubicBezTo>
                  <a:pt x="0" y="634626"/>
                  <a:pt x="51173" y="685799"/>
                  <a:pt x="114299" y="685800"/>
                </a:cubicBezTo>
                <a:lnTo>
                  <a:pt x="2476496" y="685800"/>
                </a:lnTo>
                <a:cubicBezTo>
                  <a:pt x="2539622" y="685799"/>
                  <a:pt x="2590796" y="634626"/>
                  <a:pt x="2590796" y="571500"/>
                </a:cubicBezTo>
                <a:lnTo>
                  <a:pt x="2590796" y="114300"/>
                </a:lnTo>
                <a:cubicBezTo>
                  <a:pt x="2590796" y="51173"/>
                  <a:pt x="2539622" y="0"/>
                  <a:pt x="2476496" y="0"/>
                </a:cubicBezTo>
                <a:lnTo>
                  <a:pt x="114300" y="0"/>
                </a:lnTo>
                <a:close/>
              </a:path>
            </a:pathLst>
          </a:custGeom>
          <a:gradFill rotWithShape="0">
            <a:gsLst>
              <a:gs pos="0">
                <a:srgbClr val="9AB5E4"/>
              </a:gs>
              <a:gs pos="100000">
                <a:srgbClr val="C2D1ED"/>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spcBef>
                <a:spcPct val="20000"/>
              </a:spcBef>
              <a:buClr>
                <a:srgbClr val="9C007F"/>
              </a:buClr>
              <a:buSzPct val="95000"/>
              <a:buFont typeface="Wingdings 2" pitchFamily="18" charset="2"/>
              <a:buChar char=""/>
              <a:defRPr sz="26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alibri" pitchFamily="34" charset="0"/>
                <a:ea typeface="ＭＳ Ｐゴシック" pitchFamily="34" charset="-128"/>
              </a:defRPr>
            </a:lvl3pPr>
            <a:lvl4pPr marL="1600200" indent="-228600" eaLnBrk="0" hangingPunct="0">
              <a:spcBef>
                <a:spcPct val="20000"/>
              </a:spcBef>
              <a:buClr>
                <a:srgbClr val="9C007F"/>
              </a:buClr>
              <a:buSzPct val="65000"/>
              <a:buFont typeface="Wingdings 2" pitchFamily="18" charset="2"/>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SzTx/>
              <a:buFontTx/>
              <a:buNone/>
            </a:pPr>
            <a:endParaRPr lang="en-US" altLang="en-US" sz="1600" b="1">
              <a:solidFill>
                <a:srgbClr val="002060"/>
              </a:solidFill>
              <a:latin typeface="Franklin Gothic Medium" panose="020B0603020102020204" pitchFamily="34" charset="0"/>
            </a:endParaRPr>
          </a:p>
          <a:p>
            <a:pPr algn="ctr" eaLnBrk="1" hangingPunct="1">
              <a:spcBef>
                <a:spcPct val="0"/>
              </a:spcBef>
              <a:buClrTx/>
              <a:buSzTx/>
              <a:buFontTx/>
              <a:buNone/>
            </a:pPr>
            <a:r>
              <a:rPr lang="en-US" altLang="en-US" sz="1400" b="1">
                <a:solidFill>
                  <a:srgbClr val="002060"/>
                </a:solidFill>
                <a:latin typeface="Franklin Gothic Medium" panose="020B0603020102020204" pitchFamily="34" charset="0"/>
                <a:cs typeface="Arial" charset="0"/>
              </a:rPr>
              <a:t>Geriatric Assessment and Intervention Network  </a:t>
            </a:r>
          </a:p>
          <a:p>
            <a:pPr algn="ctr" eaLnBrk="1" hangingPunct="1">
              <a:spcBef>
                <a:spcPct val="0"/>
              </a:spcBef>
              <a:buClrTx/>
              <a:buSzTx/>
              <a:buFontTx/>
              <a:buNone/>
            </a:pPr>
            <a:endParaRPr lang="en-US" altLang="en-US" sz="1600">
              <a:solidFill>
                <a:srgbClr val="002060"/>
              </a:solidFill>
              <a:latin typeface="Franklin Gothic Medium" panose="020B0603020102020204" pitchFamily="34" charset="0"/>
              <a:cs typeface="Arial" charset="0"/>
            </a:endParaRPr>
          </a:p>
        </p:txBody>
      </p:sp>
      <p:sp>
        <p:nvSpPr>
          <p:cNvPr id="22542" name="Rounded Rectangle 58"/>
          <p:cNvSpPr>
            <a:spLocks noChangeArrowheads="1"/>
          </p:cNvSpPr>
          <p:nvPr/>
        </p:nvSpPr>
        <p:spPr bwMode="auto">
          <a:xfrm>
            <a:off x="628650" y="2819400"/>
            <a:ext cx="2343150" cy="609600"/>
          </a:xfrm>
          <a:custGeom>
            <a:avLst/>
            <a:gdLst>
              <a:gd name="T0" fmla="*/ 538840 w 2514600"/>
              <a:gd name="T1" fmla="*/ 0 h 761996"/>
              <a:gd name="T2" fmla="*/ 1077678 w 2514600"/>
              <a:gd name="T3" fmla="*/ 26185 h 761996"/>
              <a:gd name="T4" fmla="*/ 538840 w 2514600"/>
              <a:gd name="T5" fmla="*/ 52369 h 761996"/>
              <a:gd name="T6" fmla="*/ 0 w 2514600"/>
              <a:gd name="T7" fmla="*/ 26185 h 761996"/>
              <a:gd name="T8" fmla="*/ 17694720 60000 65536"/>
              <a:gd name="T9" fmla="*/ 0 60000 65536"/>
              <a:gd name="T10" fmla="*/ 5898240 60000 65536"/>
              <a:gd name="T11" fmla="*/ 11796480 60000 65536"/>
              <a:gd name="T12" fmla="*/ 37198 w 2514600"/>
              <a:gd name="T13" fmla="*/ 37199 h 761996"/>
              <a:gd name="T14" fmla="*/ 2477402 w 2514600"/>
              <a:gd name="T15" fmla="*/ 724797 h 761996"/>
            </a:gdLst>
            <a:ahLst/>
            <a:cxnLst>
              <a:cxn ang="T8">
                <a:pos x="T0" y="T1"/>
              </a:cxn>
              <a:cxn ang="T9">
                <a:pos x="T2" y="T3"/>
              </a:cxn>
              <a:cxn ang="T10">
                <a:pos x="T4" y="T5"/>
              </a:cxn>
              <a:cxn ang="T11">
                <a:pos x="T6" y="T7"/>
              </a:cxn>
            </a:cxnLst>
            <a:rect l="T12" t="T13" r="T14" b="T15"/>
            <a:pathLst>
              <a:path w="2514600" h="761996">
                <a:moveTo>
                  <a:pt x="126999" y="0"/>
                </a:moveTo>
                <a:lnTo>
                  <a:pt x="126998" y="0"/>
                </a:lnTo>
                <a:cubicBezTo>
                  <a:pt x="56859" y="0"/>
                  <a:pt x="0" y="56859"/>
                  <a:pt x="0" y="126998"/>
                </a:cubicBezTo>
                <a:lnTo>
                  <a:pt x="0" y="634997"/>
                </a:lnTo>
                <a:cubicBezTo>
                  <a:pt x="0" y="705136"/>
                  <a:pt x="56859" y="761995"/>
                  <a:pt x="126998" y="761996"/>
                </a:cubicBezTo>
                <a:lnTo>
                  <a:pt x="2387601" y="761996"/>
                </a:lnTo>
                <a:cubicBezTo>
                  <a:pt x="2457740" y="761995"/>
                  <a:pt x="2514600" y="705136"/>
                  <a:pt x="2514600" y="634997"/>
                </a:cubicBezTo>
                <a:lnTo>
                  <a:pt x="2514600" y="126999"/>
                </a:lnTo>
                <a:cubicBezTo>
                  <a:pt x="2514600" y="56859"/>
                  <a:pt x="2457740" y="0"/>
                  <a:pt x="2387601" y="0"/>
                </a:cubicBezTo>
                <a:lnTo>
                  <a:pt x="126999" y="0"/>
                </a:lnTo>
                <a:close/>
              </a:path>
            </a:pathLst>
          </a:custGeom>
          <a:gradFill rotWithShape="0">
            <a:gsLst>
              <a:gs pos="0">
                <a:srgbClr val="9AB5E4"/>
              </a:gs>
              <a:gs pos="100000">
                <a:srgbClr val="C2D1ED"/>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spcBef>
                <a:spcPct val="20000"/>
              </a:spcBef>
              <a:buClr>
                <a:srgbClr val="9C007F"/>
              </a:buClr>
              <a:buSzPct val="95000"/>
              <a:buFont typeface="Wingdings 2" pitchFamily="18" charset="2"/>
              <a:buChar char=""/>
              <a:defRPr sz="26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alibri" pitchFamily="34" charset="0"/>
                <a:ea typeface="ＭＳ Ｐゴシック" pitchFamily="34" charset="-128"/>
              </a:defRPr>
            </a:lvl3pPr>
            <a:lvl4pPr marL="1600200" indent="-228600" eaLnBrk="0" hangingPunct="0">
              <a:spcBef>
                <a:spcPct val="20000"/>
              </a:spcBef>
              <a:buClr>
                <a:srgbClr val="9C007F"/>
              </a:buClr>
              <a:buSzPct val="65000"/>
              <a:buFont typeface="Wingdings 2" pitchFamily="18" charset="2"/>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SzTx/>
              <a:buFontTx/>
              <a:buNone/>
            </a:pPr>
            <a:endParaRPr lang="en-US" altLang="en-US" sz="1600" b="1" dirty="0">
              <a:solidFill>
                <a:srgbClr val="002060"/>
              </a:solidFill>
              <a:latin typeface="Franklin Gothic Medium" panose="020B0603020102020204" pitchFamily="34" charset="0"/>
            </a:endParaRPr>
          </a:p>
          <a:p>
            <a:pPr algn="ctr" eaLnBrk="1" hangingPunct="1">
              <a:spcBef>
                <a:spcPct val="0"/>
              </a:spcBef>
              <a:buClrTx/>
              <a:buSzTx/>
              <a:buFontTx/>
              <a:buNone/>
            </a:pPr>
            <a:r>
              <a:rPr lang="en-US" altLang="en-US" sz="1400" b="1" dirty="0">
                <a:solidFill>
                  <a:srgbClr val="002060"/>
                </a:solidFill>
                <a:latin typeface="Franklin Gothic Medium" panose="020B0603020102020204" pitchFamily="34" charset="0"/>
              </a:rPr>
              <a:t>Exercise and Falls Prevention Program</a:t>
            </a:r>
            <a:endParaRPr lang="en-US" altLang="en-US" sz="1200" b="1" dirty="0">
              <a:solidFill>
                <a:srgbClr val="002060"/>
              </a:solidFill>
              <a:latin typeface="Franklin Gothic Medium" panose="020B0603020102020204" pitchFamily="34" charset="0"/>
              <a:cs typeface="Arial" charset="0"/>
            </a:endParaRPr>
          </a:p>
          <a:p>
            <a:pPr algn="ctr" eaLnBrk="1" hangingPunct="1">
              <a:spcBef>
                <a:spcPct val="0"/>
              </a:spcBef>
              <a:buClrTx/>
              <a:buSzTx/>
              <a:buFontTx/>
              <a:buNone/>
            </a:pPr>
            <a:endParaRPr lang="en-US" altLang="en-US" sz="1600" dirty="0">
              <a:solidFill>
                <a:srgbClr val="FFFFFF"/>
              </a:solidFill>
              <a:latin typeface="Franklin Gothic Medium" panose="020B0603020102020204" pitchFamily="34" charset="0"/>
              <a:cs typeface="Arial" charset="0"/>
            </a:endParaRPr>
          </a:p>
        </p:txBody>
      </p:sp>
      <p:sp>
        <p:nvSpPr>
          <p:cNvPr id="22543" name="Rounded Rectangle 58"/>
          <p:cNvSpPr>
            <a:spLocks noChangeArrowheads="1"/>
          </p:cNvSpPr>
          <p:nvPr/>
        </p:nvSpPr>
        <p:spPr bwMode="auto">
          <a:xfrm>
            <a:off x="1219200" y="4724400"/>
            <a:ext cx="2400300" cy="609600"/>
          </a:xfrm>
          <a:custGeom>
            <a:avLst/>
            <a:gdLst>
              <a:gd name="T0" fmla="*/ 719446 w 2514600"/>
              <a:gd name="T1" fmla="*/ 0 h 761996"/>
              <a:gd name="T2" fmla="*/ 1438892 w 2514600"/>
              <a:gd name="T3" fmla="*/ 26185 h 761996"/>
              <a:gd name="T4" fmla="*/ 719446 w 2514600"/>
              <a:gd name="T5" fmla="*/ 52369 h 761996"/>
              <a:gd name="T6" fmla="*/ 0 w 2514600"/>
              <a:gd name="T7" fmla="*/ 26185 h 761996"/>
              <a:gd name="T8" fmla="*/ 17694720 60000 65536"/>
              <a:gd name="T9" fmla="*/ 0 60000 65536"/>
              <a:gd name="T10" fmla="*/ 5898240 60000 65536"/>
              <a:gd name="T11" fmla="*/ 11796480 60000 65536"/>
              <a:gd name="T12" fmla="*/ 37198 w 2514600"/>
              <a:gd name="T13" fmla="*/ 37199 h 761996"/>
              <a:gd name="T14" fmla="*/ 2477402 w 2514600"/>
              <a:gd name="T15" fmla="*/ 724797 h 761996"/>
            </a:gdLst>
            <a:ahLst/>
            <a:cxnLst>
              <a:cxn ang="T8">
                <a:pos x="T0" y="T1"/>
              </a:cxn>
              <a:cxn ang="T9">
                <a:pos x="T2" y="T3"/>
              </a:cxn>
              <a:cxn ang="T10">
                <a:pos x="T4" y="T5"/>
              </a:cxn>
              <a:cxn ang="T11">
                <a:pos x="T6" y="T7"/>
              </a:cxn>
            </a:cxnLst>
            <a:rect l="T12" t="T13" r="T14" b="T15"/>
            <a:pathLst>
              <a:path w="2514600" h="761996">
                <a:moveTo>
                  <a:pt x="126999" y="0"/>
                </a:moveTo>
                <a:lnTo>
                  <a:pt x="126998" y="0"/>
                </a:lnTo>
                <a:cubicBezTo>
                  <a:pt x="56859" y="0"/>
                  <a:pt x="0" y="56859"/>
                  <a:pt x="0" y="126998"/>
                </a:cubicBezTo>
                <a:lnTo>
                  <a:pt x="0" y="634997"/>
                </a:lnTo>
                <a:cubicBezTo>
                  <a:pt x="0" y="705136"/>
                  <a:pt x="56859" y="761995"/>
                  <a:pt x="126998" y="761996"/>
                </a:cubicBezTo>
                <a:lnTo>
                  <a:pt x="2387601" y="761996"/>
                </a:lnTo>
                <a:cubicBezTo>
                  <a:pt x="2457740" y="761995"/>
                  <a:pt x="2514600" y="705136"/>
                  <a:pt x="2514600" y="634997"/>
                </a:cubicBezTo>
                <a:lnTo>
                  <a:pt x="2514600" y="126999"/>
                </a:lnTo>
                <a:cubicBezTo>
                  <a:pt x="2514600" y="56859"/>
                  <a:pt x="2457740" y="0"/>
                  <a:pt x="2387601" y="0"/>
                </a:cubicBezTo>
                <a:lnTo>
                  <a:pt x="126999" y="0"/>
                </a:lnTo>
                <a:close/>
              </a:path>
            </a:pathLst>
          </a:custGeom>
          <a:gradFill rotWithShape="0">
            <a:gsLst>
              <a:gs pos="0">
                <a:srgbClr val="9AB5E4"/>
              </a:gs>
              <a:gs pos="100000">
                <a:srgbClr val="C2D1ED"/>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spcBef>
                <a:spcPct val="20000"/>
              </a:spcBef>
              <a:buClr>
                <a:srgbClr val="9C007F"/>
              </a:buClr>
              <a:buSzPct val="95000"/>
              <a:buFont typeface="Wingdings 2" pitchFamily="18" charset="2"/>
              <a:buChar char=""/>
              <a:defRPr sz="26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alibri" pitchFamily="34" charset="0"/>
                <a:ea typeface="ＭＳ Ｐゴシック" pitchFamily="34" charset="-128"/>
              </a:defRPr>
            </a:lvl3pPr>
            <a:lvl4pPr marL="1600200" indent="-228600" eaLnBrk="0" hangingPunct="0">
              <a:spcBef>
                <a:spcPct val="20000"/>
              </a:spcBef>
              <a:buClr>
                <a:srgbClr val="9C007F"/>
              </a:buClr>
              <a:buSzPct val="65000"/>
              <a:buFont typeface="Wingdings 2" pitchFamily="18" charset="2"/>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SzTx/>
              <a:buFontTx/>
              <a:buNone/>
            </a:pPr>
            <a:r>
              <a:rPr lang="en-US" altLang="en-US" sz="1400" b="1" dirty="0">
                <a:solidFill>
                  <a:srgbClr val="002060"/>
                </a:solidFill>
                <a:latin typeface="Franklin Gothic Medium" panose="020B0603020102020204" pitchFamily="34" charset="0"/>
                <a:cs typeface="Arial" charset="0"/>
              </a:rPr>
              <a:t>Pharmacy/Rehab</a:t>
            </a:r>
            <a:r>
              <a:rPr lang="en-US" altLang="en-US" sz="1400" b="1" dirty="0">
                <a:latin typeface="Franklin Gothic Medium" panose="020B0603020102020204" pitchFamily="34" charset="0"/>
                <a:cs typeface="Arial" charset="0"/>
              </a:rPr>
              <a:t>/</a:t>
            </a:r>
            <a:r>
              <a:rPr lang="en-US" altLang="en-US" sz="1400" b="1" dirty="0">
                <a:solidFill>
                  <a:schemeClr val="tx2"/>
                </a:solidFill>
                <a:latin typeface="Franklin Gothic Medium" panose="020B0603020102020204" pitchFamily="34" charset="0"/>
                <a:cs typeface="Arial" charset="0"/>
              </a:rPr>
              <a:t>Dental Office/Diagnostic Service </a:t>
            </a:r>
            <a:endParaRPr lang="en-US" altLang="en-US" sz="1600" dirty="0">
              <a:solidFill>
                <a:schemeClr val="tx2"/>
              </a:solidFill>
              <a:latin typeface="Franklin Gothic Medium" panose="020B0603020102020204" pitchFamily="34" charset="0"/>
              <a:cs typeface="Arial" charset="0"/>
            </a:endParaRPr>
          </a:p>
        </p:txBody>
      </p:sp>
      <p:sp>
        <p:nvSpPr>
          <p:cNvPr id="22544" name="Rounded Rectangle 58"/>
          <p:cNvSpPr>
            <a:spLocks noChangeArrowheads="1"/>
          </p:cNvSpPr>
          <p:nvPr/>
        </p:nvSpPr>
        <p:spPr bwMode="auto">
          <a:xfrm>
            <a:off x="990600" y="4191000"/>
            <a:ext cx="2133600" cy="457200"/>
          </a:xfrm>
          <a:custGeom>
            <a:avLst/>
            <a:gdLst>
              <a:gd name="T0" fmla="*/ 206312 w 2514600"/>
              <a:gd name="T1" fmla="*/ 0 h 761996"/>
              <a:gd name="T2" fmla="*/ 412623 w 2514600"/>
              <a:gd name="T3" fmla="*/ 7768 h 761996"/>
              <a:gd name="T4" fmla="*/ 206312 w 2514600"/>
              <a:gd name="T5" fmla="*/ 15534 h 761996"/>
              <a:gd name="T6" fmla="*/ 0 w 2514600"/>
              <a:gd name="T7" fmla="*/ 7768 h 761996"/>
              <a:gd name="T8" fmla="*/ 17694720 60000 65536"/>
              <a:gd name="T9" fmla="*/ 0 60000 65536"/>
              <a:gd name="T10" fmla="*/ 5898240 60000 65536"/>
              <a:gd name="T11" fmla="*/ 11796480 60000 65536"/>
              <a:gd name="T12" fmla="*/ 37198 w 2514600"/>
              <a:gd name="T13" fmla="*/ 37200 h 761996"/>
              <a:gd name="T14" fmla="*/ 2477402 w 2514600"/>
              <a:gd name="T15" fmla="*/ 724796 h 761996"/>
            </a:gdLst>
            <a:ahLst/>
            <a:cxnLst>
              <a:cxn ang="T8">
                <a:pos x="T0" y="T1"/>
              </a:cxn>
              <a:cxn ang="T9">
                <a:pos x="T2" y="T3"/>
              </a:cxn>
              <a:cxn ang="T10">
                <a:pos x="T4" y="T5"/>
              </a:cxn>
              <a:cxn ang="T11">
                <a:pos x="T6" y="T7"/>
              </a:cxn>
            </a:cxnLst>
            <a:rect l="T12" t="T13" r="T14" b="T15"/>
            <a:pathLst>
              <a:path w="2514600" h="761996">
                <a:moveTo>
                  <a:pt x="126999" y="0"/>
                </a:moveTo>
                <a:lnTo>
                  <a:pt x="126998" y="0"/>
                </a:lnTo>
                <a:cubicBezTo>
                  <a:pt x="56859" y="0"/>
                  <a:pt x="0" y="56859"/>
                  <a:pt x="0" y="126998"/>
                </a:cubicBezTo>
                <a:lnTo>
                  <a:pt x="0" y="634997"/>
                </a:lnTo>
                <a:cubicBezTo>
                  <a:pt x="0" y="705136"/>
                  <a:pt x="56859" y="761995"/>
                  <a:pt x="126998" y="761996"/>
                </a:cubicBezTo>
                <a:lnTo>
                  <a:pt x="2387601" y="761996"/>
                </a:lnTo>
                <a:cubicBezTo>
                  <a:pt x="2457740" y="761995"/>
                  <a:pt x="2514600" y="705136"/>
                  <a:pt x="2514600" y="634997"/>
                </a:cubicBezTo>
                <a:lnTo>
                  <a:pt x="2514600" y="126999"/>
                </a:lnTo>
                <a:cubicBezTo>
                  <a:pt x="2514600" y="56859"/>
                  <a:pt x="2457740" y="0"/>
                  <a:pt x="2387601" y="0"/>
                </a:cubicBezTo>
                <a:lnTo>
                  <a:pt x="126999" y="0"/>
                </a:lnTo>
                <a:close/>
              </a:path>
            </a:pathLst>
          </a:custGeom>
          <a:gradFill rotWithShape="0">
            <a:gsLst>
              <a:gs pos="0">
                <a:srgbClr val="9AB5E4"/>
              </a:gs>
              <a:gs pos="100000">
                <a:srgbClr val="C2D1ED"/>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spcBef>
                <a:spcPct val="20000"/>
              </a:spcBef>
              <a:buClr>
                <a:srgbClr val="9C007F"/>
              </a:buClr>
              <a:buSzPct val="95000"/>
              <a:buFont typeface="Wingdings 2" pitchFamily="18" charset="2"/>
              <a:buChar char=""/>
              <a:defRPr sz="26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alibri" pitchFamily="34" charset="0"/>
                <a:ea typeface="ＭＳ Ｐゴシック" pitchFamily="34" charset="-128"/>
              </a:defRPr>
            </a:lvl3pPr>
            <a:lvl4pPr marL="1600200" indent="-228600" eaLnBrk="0" hangingPunct="0">
              <a:spcBef>
                <a:spcPct val="20000"/>
              </a:spcBef>
              <a:buClr>
                <a:srgbClr val="9C007F"/>
              </a:buClr>
              <a:buSzPct val="65000"/>
              <a:buFont typeface="Wingdings 2" pitchFamily="18" charset="2"/>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SzTx/>
              <a:buFontTx/>
              <a:buNone/>
            </a:pPr>
            <a:r>
              <a:rPr lang="en-US" altLang="en-US" sz="1400" b="1">
                <a:solidFill>
                  <a:srgbClr val="002060"/>
                </a:solidFill>
                <a:latin typeface="Franklin Gothic Medium" panose="020B0603020102020204" pitchFamily="34" charset="0"/>
                <a:cs typeface="Arial" charset="0"/>
              </a:rPr>
              <a:t>Short Stay Transitional Care</a:t>
            </a:r>
            <a:endParaRPr lang="en-US" altLang="en-US" sz="1600">
              <a:solidFill>
                <a:srgbClr val="002060"/>
              </a:solidFill>
              <a:latin typeface="Franklin Gothic Medium" panose="020B0603020102020204" pitchFamily="34" charset="0"/>
              <a:cs typeface="Arial" charset="0"/>
            </a:endParaRPr>
          </a:p>
        </p:txBody>
      </p:sp>
      <p:sp>
        <p:nvSpPr>
          <p:cNvPr id="22545" name="Rounded Rectangle 58"/>
          <p:cNvSpPr>
            <a:spLocks noChangeArrowheads="1"/>
          </p:cNvSpPr>
          <p:nvPr/>
        </p:nvSpPr>
        <p:spPr bwMode="auto">
          <a:xfrm>
            <a:off x="942975" y="5410202"/>
            <a:ext cx="2579688" cy="542925"/>
          </a:xfrm>
          <a:custGeom>
            <a:avLst/>
            <a:gdLst>
              <a:gd name="T0" fmla="*/ 1664910 w 2514600"/>
              <a:gd name="T1" fmla="*/ 0 h 761996"/>
              <a:gd name="T2" fmla="*/ 3329819 w 2514600"/>
              <a:gd name="T3" fmla="*/ 9160 h 761996"/>
              <a:gd name="T4" fmla="*/ 1664910 w 2514600"/>
              <a:gd name="T5" fmla="*/ 18320 h 761996"/>
              <a:gd name="T6" fmla="*/ 0 w 2514600"/>
              <a:gd name="T7" fmla="*/ 9160 h 761996"/>
              <a:gd name="T8" fmla="*/ 17694720 60000 65536"/>
              <a:gd name="T9" fmla="*/ 0 60000 65536"/>
              <a:gd name="T10" fmla="*/ 5898240 60000 65536"/>
              <a:gd name="T11" fmla="*/ 11796480 60000 65536"/>
              <a:gd name="T12" fmla="*/ 37198 w 2514600"/>
              <a:gd name="T13" fmla="*/ 37198 h 761996"/>
              <a:gd name="T14" fmla="*/ 2477402 w 2514600"/>
              <a:gd name="T15" fmla="*/ 724798 h 761996"/>
            </a:gdLst>
            <a:ahLst/>
            <a:cxnLst>
              <a:cxn ang="T8">
                <a:pos x="T0" y="T1"/>
              </a:cxn>
              <a:cxn ang="T9">
                <a:pos x="T2" y="T3"/>
              </a:cxn>
              <a:cxn ang="T10">
                <a:pos x="T4" y="T5"/>
              </a:cxn>
              <a:cxn ang="T11">
                <a:pos x="T6" y="T7"/>
              </a:cxn>
            </a:cxnLst>
            <a:rect l="T12" t="T13" r="T14" b="T15"/>
            <a:pathLst>
              <a:path w="2514600" h="761996">
                <a:moveTo>
                  <a:pt x="126999" y="0"/>
                </a:moveTo>
                <a:lnTo>
                  <a:pt x="126998" y="0"/>
                </a:lnTo>
                <a:cubicBezTo>
                  <a:pt x="56859" y="0"/>
                  <a:pt x="0" y="56859"/>
                  <a:pt x="0" y="126998"/>
                </a:cubicBezTo>
                <a:lnTo>
                  <a:pt x="0" y="634997"/>
                </a:lnTo>
                <a:cubicBezTo>
                  <a:pt x="0" y="705136"/>
                  <a:pt x="56859" y="761995"/>
                  <a:pt x="126998" y="761996"/>
                </a:cubicBezTo>
                <a:lnTo>
                  <a:pt x="2387601" y="761996"/>
                </a:lnTo>
                <a:cubicBezTo>
                  <a:pt x="2457740" y="761995"/>
                  <a:pt x="2514600" y="705136"/>
                  <a:pt x="2514600" y="634997"/>
                </a:cubicBezTo>
                <a:lnTo>
                  <a:pt x="2514600" y="126999"/>
                </a:lnTo>
                <a:cubicBezTo>
                  <a:pt x="2514600" y="56859"/>
                  <a:pt x="2457740" y="0"/>
                  <a:pt x="2387601" y="0"/>
                </a:cubicBezTo>
                <a:lnTo>
                  <a:pt x="126999" y="0"/>
                </a:lnTo>
                <a:close/>
              </a:path>
            </a:pathLst>
          </a:custGeom>
          <a:gradFill rotWithShape="0">
            <a:gsLst>
              <a:gs pos="0">
                <a:srgbClr val="9AB5E4"/>
              </a:gs>
              <a:gs pos="100000">
                <a:srgbClr val="C2D1ED"/>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spcBef>
                <a:spcPct val="20000"/>
              </a:spcBef>
              <a:buClr>
                <a:srgbClr val="9C007F"/>
              </a:buClr>
              <a:buSzPct val="95000"/>
              <a:buFont typeface="Wingdings 2" pitchFamily="18" charset="2"/>
              <a:buChar char=""/>
              <a:defRPr sz="26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alibri" pitchFamily="34" charset="0"/>
                <a:ea typeface="ＭＳ Ｐゴシック" pitchFamily="34" charset="-128"/>
              </a:defRPr>
            </a:lvl3pPr>
            <a:lvl4pPr marL="1600200" indent="-228600" eaLnBrk="0" hangingPunct="0">
              <a:spcBef>
                <a:spcPct val="20000"/>
              </a:spcBef>
              <a:buClr>
                <a:srgbClr val="9C007F"/>
              </a:buClr>
              <a:buSzPct val="65000"/>
              <a:buFont typeface="Wingdings 2" pitchFamily="18" charset="2"/>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SzTx/>
              <a:buFontTx/>
              <a:buNone/>
            </a:pPr>
            <a:endParaRPr lang="en-US" altLang="en-US" sz="1600" b="1">
              <a:solidFill>
                <a:srgbClr val="002060"/>
              </a:solidFill>
              <a:latin typeface="Franklin Gothic Medium" panose="020B0603020102020204" pitchFamily="34" charset="0"/>
            </a:endParaRPr>
          </a:p>
          <a:p>
            <a:pPr algn="ctr" eaLnBrk="1" hangingPunct="1">
              <a:spcBef>
                <a:spcPct val="0"/>
              </a:spcBef>
              <a:buClrTx/>
              <a:buSzTx/>
              <a:buFontTx/>
              <a:buNone/>
            </a:pPr>
            <a:r>
              <a:rPr lang="en-US" altLang="en-US" sz="1400" b="1">
                <a:solidFill>
                  <a:srgbClr val="002060"/>
                </a:solidFill>
                <a:latin typeface="Franklin Gothic Medium" panose="020B0603020102020204" pitchFamily="34" charset="0"/>
                <a:cs typeface="Arial" charset="0"/>
              </a:rPr>
              <a:t>Virtual Education and Health Management Centre </a:t>
            </a:r>
          </a:p>
          <a:p>
            <a:pPr algn="ctr" eaLnBrk="1" hangingPunct="1">
              <a:spcBef>
                <a:spcPct val="0"/>
              </a:spcBef>
              <a:buClrTx/>
              <a:buSzTx/>
              <a:buFontTx/>
              <a:buNone/>
            </a:pPr>
            <a:endParaRPr lang="en-US" altLang="en-US" sz="1600">
              <a:solidFill>
                <a:srgbClr val="002060"/>
              </a:solidFill>
              <a:latin typeface="Franklin Gothic Medium" panose="020B0603020102020204" pitchFamily="34" charset="0"/>
              <a:cs typeface="Arial" charset="0"/>
            </a:endParaRPr>
          </a:p>
        </p:txBody>
      </p:sp>
      <p:sp>
        <p:nvSpPr>
          <p:cNvPr id="19" name="Rectangle 18"/>
          <p:cNvSpPr/>
          <p:nvPr/>
        </p:nvSpPr>
        <p:spPr>
          <a:xfrm>
            <a:off x="2267624" y="1076982"/>
            <a:ext cx="5362815" cy="461665"/>
          </a:xfrm>
          <a:prstGeom prst="rect">
            <a:avLst/>
          </a:prstGeom>
          <a:solidFill>
            <a:schemeClr val="bg1"/>
          </a:solid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en-US" sz="2400" b="1" cap="all"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Franklin Gothic Medium" panose="020B0603020102020204" pitchFamily="34" charset="0"/>
              </a:rPr>
              <a:t>InTEGRATE Total </a:t>
            </a:r>
            <a:r>
              <a:rPr lang="en-US" sz="2400" b="1" cap="all" dirty="0">
                <a:ln/>
                <a:solidFill>
                  <a:schemeClr val="bg2">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Franklin Gothic Medium" panose="020B0603020102020204" pitchFamily="34" charset="0"/>
              </a:rPr>
              <a:t>Care</a:t>
            </a:r>
            <a:r>
              <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Franklin Gothic Medium" panose="020B0603020102020204" pitchFamily="34" charset="0"/>
              </a:rPr>
              <a:t> Management</a:t>
            </a:r>
          </a:p>
        </p:txBody>
      </p:sp>
      <p:sp>
        <p:nvSpPr>
          <p:cNvPr id="22547" name="Rounded Rectangle 53"/>
          <p:cNvSpPr>
            <a:spLocks noChangeArrowheads="1"/>
          </p:cNvSpPr>
          <p:nvPr/>
        </p:nvSpPr>
        <p:spPr bwMode="auto">
          <a:xfrm>
            <a:off x="6248400" y="2278063"/>
            <a:ext cx="2362200" cy="533400"/>
          </a:xfrm>
          <a:custGeom>
            <a:avLst/>
            <a:gdLst>
              <a:gd name="T0" fmla="*/ 310819 w 2667003"/>
              <a:gd name="T1" fmla="*/ 0 h 685800"/>
              <a:gd name="T2" fmla="*/ 621637 w 2667003"/>
              <a:gd name="T3" fmla="*/ 16805 h 685800"/>
              <a:gd name="T4" fmla="*/ 310819 w 2667003"/>
              <a:gd name="T5" fmla="*/ 33610 h 685800"/>
              <a:gd name="T6" fmla="*/ 0 w 2667003"/>
              <a:gd name="T7" fmla="*/ 16805 h 685800"/>
              <a:gd name="T8" fmla="*/ 17694720 60000 65536"/>
              <a:gd name="T9" fmla="*/ 0 60000 65536"/>
              <a:gd name="T10" fmla="*/ 5898240 60000 65536"/>
              <a:gd name="T11" fmla="*/ 11796480 60000 65536"/>
              <a:gd name="T12" fmla="*/ 33478 w 2667003"/>
              <a:gd name="T13" fmla="*/ 33477 h 685800"/>
              <a:gd name="T14" fmla="*/ 2633525 w 2667003"/>
              <a:gd name="T15" fmla="*/ 652323 h 685800"/>
            </a:gdLst>
            <a:ahLst/>
            <a:cxnLst>
              <a:cxn ang="T8">
                <a:pos x="T0" y="T1"/>
              </a:cxn>
              <a:cxn ang="T9">
                <a:pos x="T2" y="T3"/>
              </a:cxn>
              <a:cxn ang="T10">
                <a:pos x="T4" y="T5"/>
              </a:cxn>
              <a:cxn ang="T11">
                <a:pos x="T6" y="T7"/>
              </a:cxn>
            </a:cxnLst>
            <a:rect l="T12" t="T13" r="T14" b="T15"/>
            <a:pathLst>
              <a:path w="2667003" h="685800">
                <a:moveTo>
                  <a:pt x="114300" y="0"/>
                </a:moveTo>
                <a:lnTo>
                  <a:pt x="114299" y="0"/>
                </a:lnTo>
                <a:cubicBezTo>
                  <a:pt x="51173" y="0"/>
                  <a:pt x="0" y="51173"/>
                  <a:pt x="0" y="114299"/>
                </a:cubicBezTo>
                <a:lnTo>
                  <a:pt x="0" y="571500"/>
                </a:lnTo>
                <a:cubicBezTo>
                  <a:pt x="0" y="634626"/>
                  <a:pt x="51173" y="685799"/>
                  <a:pt x="114299" y="685800"/>
                </a:cubicBezTo>
                <a:lnTo>
                  <a:pt x="2552703" y="685800"/>
                </a:lnTo>
                <a:cubicBezTo>
                  <a:pt x="2615829" y="685799"/>
                  <a:pt x="2667003" y="634626"/>
                  <a:pt x="2667003" y="571500"/>
                </a:cubicBezTo>
                <a:lnTo>
                  <a:pt x="2667003" y="114300"/>
                </a:lnTo>
                <a:cubicBezTo>
                  <a:pt x="2667003" y="51173"/>
                  <a:pt x="2615829" y="0"/>
                  <a:pt x="2552703" y="0"/>
                </a:cubicBezTo>
                <a:lnTo>
                  <a:pt x="114300" y="0"/>
                </a:lnTo>
                <a:close/>
              </a:path>
            </a:pathLst>
          </a:custGeom>
          <a:gradFill rotWithShape="0">
            <a:gsLst>
              <a:gs pos="0">
                <a:srgbClr val="9AB5E4"/>
              </a:gs>
              <a:gs pos="100000">
                <a:srgbClr val="C2D1ED"/>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spcBef>
                <a:spcPct val="20000"/>
              </a:spcBef>
              <a:buClr>
                <a:srgbClr val="9C007F"/>
              </a:buClr>
              <a:buSzPct val="95000"/>
              <a:buFont typeface="Wingdings 2" pitchFamily="18" charset="2"/>
              <a:buChar char=""/>
              <a:defRPr sz="26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alibri" pitchFamily="34" charset="0"/>
                <a:ea typeface="ＭＳ Ｐゴシック" pitchFamily="34" charset="-128"/>
              </a:defRPr>
            </a:lvl3pPr>
            <a:lvl4pPr marL="1600200" indent="-228600" eaLnBrk="0" hangingPunct="0">
              <a:spcBef>
                <a:spcPct val="20000"/>
              </a:spcBef>
              <a:buClr>
                <a:srgbClr val="9C007F"/>
              </a:buClr>
              <a:buSzPct val="65000"/>
              <a:buFont typeface="Wingdings 2" pitchFamily="18" charset="2"/>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SzTx/>
              <a:buFontTx/>
              <a:buNone/>
            </a:pPr>
            <a:endParaRPr lang="en-US" altLang="en-US" sz="1600" b="1">
              <a:solidFill>
                <a:srgbClr val="002060"/>
              </a:solidFill>
              <a:latin typeface="Franklin Gothic Medium" panose="020B0603020102020204" pitchFamily="34" charset="0"/>
            </a:endParaRPr>
          </a:p>
          <a:p>
            <a:pPr algn="ctr" eaLnBrk="1" hangingPunct="1">
              <a:spcBef>
                <a:spcPct val="0"/>
              </a:spcBef>
              <a:buClrTx/>
              <a:buSzTx/>
              <a:buFontTx/>
              <a:buNone/>
            </a:pPr>
            <a:r>
              <a:rPr lang="en-US" altLang="en-US" sz="1400" b="1">
                <a:solidFill>
                  <a:srgbClr val="002060"/>
                </a:solidFill>
                <a:latin typeface="Franklin Gothic Medium" panose="020B0603020102020204" pitchFamily="34" charset="0"/>
                <a:cs typeface="Arial" charset="0"/>
              </a:rPr>
              <a:t>Assisted Living/ Supportive Housing </a:t>
            </a:r>
          </a:p>
          <a:p>
            <a:pPr algn="ctr" eaLnBrk="1" hangingPunct="1">
              <a:spcBef>
                <a:spcPct val="0"/>
              </a:spcBef>
              <a:buClrTx/>
              <a:buSzTx/>
              <a:buFontTx/>
              <a:buNone/>
            </a:pPr>
            <a:endParaRPr lang="en-US" altLang="en-US" sz="1600">
              <a:solidFill>
                <a:srgbClr val="FFFFFF"/>
              </a:solidFill>
              <a:latin typeface="Franklin Gothic Medium" panose="020B0603020102020204" pitchFamily="34" charset="0"/>
              <a:cs typeface="Arial" charset="0"/>
            </a:endParaRPr>
          </a:p>
        </p:txBody>
      </p:sp>
      <p:sp>
        <p:nvSpPr>
          <p:cNvPr id="22548" name="Rounded Rectangle 14"/>
          <p:cNvSpPr>
            <a:spLocks noChangeArrowheads="1"/>
          </p:cNvSpPr>
          <p:nvPr/>
        </p:nvSpPr>
        <p:spPr bwMode="auto">
          <a:xfrm>
            <a:off x="3733800" y="5400677"/>
            <a:ext cx="2349500" cy="542925"/>
          </a:xfrm>
          <a:custGeom>
            <a:avLst/>
            <a:gdLst>
              <a:gd name="T0" fmla="*/ 587258 w 2590796"/>
              <a:gd name="T1" fmla="*/ 0 h 685800"/>
              <a:gd name="T2" fmla="*/ 1174518 w 2590796"/>
              <a:gd name="T3" fmla="*/ 20796 h 685800"/>
              <a:gd name="T4" fmla="*/ 587258 w 2590796"/>
              <a:gd name="T5" fmla="*/ 41591 h 685800"/>
              <a:gd name="T6" fmla="*/ 0 w 2590796"/>
              <a:gd name="T7" fmla="*/ 20796 h 685800"/>
              <a:gd name="T8" fmla="*/ 17694720 60000 65536"/>
              <a:gd name="T9" fmla="*/ 0 60000 65536"/>
              <a:gd name="T10" fmla="*/ 5898240 60000 65536"/>
              <a:gd name="T11" fmla="*/ 11796480 60000 65536"/>
              <a:gd name="T12" fmla="*/ 33478 w 2590796"/>
              <a:gd name="T13" fmla="*/ 33477 h 685800"/>
              <a:gd name="T14" fmla="*/ 2557318 w 2590796"/>
              <a:gd name="T15" fmla="*/ 652323 h 685800"/>
            </a:gdLst>
            <a:ahLst/>
            <a:cxnLst>
              <a:cxn ang="T8">
                <a:pos x="T0" y="T1"/>
              </a:cxn>
              <a:cxn ang="T9">
                <a:pos x="T2" y="T3"/>
              </a:cxn>
              <a:cxn ang="T10">
                <a:pos x="T4" y="T5"/>
              </a:cxn>
              <a:cxn ang="T11">
                <a:pos x="T6" y="T7"/>
              </a:cxn>
            </a:cxnLst>
            <a:rect l="T12" t="T13" r="T14" b="T15"/>
            <a:pathLst>
              <a:path w="2590796" h="685800">
                <a:moveTo>
                  <a:pt x="114300" y="0"/>
                </a:moveTo>
                <a:lnTo>
                  <a:pt x="114299" y="0"/>
                </a:lnTo>
                <a:cubicBezTo>
                  <a:pt x="51173" y="0"/>
                  <a:pt x="0" y="51173"/>
                  <a:pt x="0" y="114299"/>
                </a:cubicBezTo>
                <a:lnTo>
                  <a:pt x="0" y="571500"/>
                </a:lnTo>
                <a:cubicBezTo>
                  <a:pt x="0" y="634626"/>
                  <a:pt x="51173" y="685799"/>
                  <a:pt x="114299" y="685800"/>
                </a:cubicBezTo>
                <a:lnTo>
                  <a:pt x="2476496" y="685800"/>
                </a:lnTo>
                <a:cubicBezTo>
                  <a:pt x="2539622" y="685799"/>
                  <a:pt x="2590796" y="634626"/>
                  <a:pt x="2590796" y="571500"/>
                </a:cubicBezTo>
                <a:lnTo>
                  <a:pt x="2590796" y="114300"/>
                </a:lnTo>
                <a:cubicBezTo>
                  <a:pt x="2590796" y="51173"/>
                  <a:pt x="2539622" y="0"/>
                  <a:pt x="2476496" y="0"/>
                </a:cubicBezTo>
                <a:lnTo>
                  <a:pt x="114300" y="0"/>
                </a:lnTo>
                <a:close/>
              </a:path>
            </a:pathLst>
          </a:custGeom>
          <a:gradFill rotWithShape="0">
            <a:gsLst>
              <a:gs pos="0">
                <a:srgbClr val="9AB5E4"/>
              </a:gs>
              <a:gs pos="100000">
                <a:srgbClr val="C2D1ED"/>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spcBef>
                <a:spcPct val="20000"/>
              </a:spcBef>
              <a:buClr>
                <a:srgbClr val="9C007F"/>
              </a:buClr>
              <a:buSzPct val="95000"/>
              <a:buFont typeface="Wingdings 2" pitchFamily="18" charset="2"/>
              <a:buChar char=""/>
              <a:defRPr sz="26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alibri" pitchFamily="34" charset="0"/>
                <a:ea typeface="ＭＳ Ｐゴシック" pitchFamily="34" charset="-128"/>
              </a:defRPr>
            </a:lvl3pPr>
            <a:lvl4pPr marL="1600200" indent="-228600" eaLnBrk="0" hangingPunct="0">
              <a:spcBef>
                <a:spcPct val="20000"/>
              </a:spcBef>
              <a:buClr>
                <a:srgbClr val="9C007F"/>
              </a:buClr>
              <a:buSzPct val="65000"/>
              <a:buFont typeface="Wingdings 2" pitchFamily="18" charset="2"/>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SzTx/>
              <a:buFontTx/>
              <a:buNone/>
            </a:pPr>
            <a:endParaRPr lang="en-US" altLang="en-US" sz="1600" b="1">
              <a:solidFill>
                <a:srgbClr val="002060"/>
              </a:solidFill>
              <a:latin typeface="Franklin Gothic Medium" panose="020B0603020102020204" pitchFamily="34" charset="0"/>
            </a:endParaRPr>
          </a:p>
          <a:p>
            <a:pPr algn="ctr" eaLnBrk="1" hangingPunct="1">
              <a:spcBef>
                <a:spcPct val="0"/>
              </a:spcBef>
              <a:buClrTx/>
              <a:buSzTx/>
              <a:buFontTx/>
              <a:buNone/>
            </a:pPr>
            <a:r>
              <a:rPr lang="en-US" altLang="en-US" sz="1400" b="1">
                <a:solidFill>
                  <a:srgbClr val="002060"/>
                </a:solidFill>
                <a:latin typeface="Franklin Gothic Medium" panose="020B0603020102020204" pitchFamily="34" charset="0"/>
                <a:cs typeface="Arial" charset="0"/>
              </a:rPr>
              <a:t>Family Health Team and</a:t>
            </a:r>
          </a:p>
          <a:p>
            <a:pPr algn="ctr" eaLnBrk="1" hangingPunct="1">
              <a:spcBef>
                <a:spcPct val="0"/>
              </a:spcBef>
              <a:buClrTx/>
              <a:buSzTx/>
              <a:buFontTx/>
              <a:buNone/>
            </a:pPr>
            <a:r>
              <a:rPr lang="en-US" altLang="en-US" sz="1400" b="1">
                <a:solidFill>
                  <a:srgbClr val="002060"/>
                </a:solidFill>
                <a:latin typeface="Franklin Gothic Medium" panose="020B0603020102020204" pitchFamily="34" charset="0"/>
                <a:cs typeface="Arial" charset="0"/>
              </a:rPr>
              <a:t>Specialist Clinics </a:t>
            </a:r>
          </a:p>
          <a:p>
            <a:pPr algn="ctr" eaLnBrk="1" hangingPunct="1">
              <a:spcBef>
                <a:spcPct val="0"/>
              </a:spcBef>
              <a:buClrTx/>
              <a:buSzTx/>
              <a:buFontTx/>
              <a:buNone/>
            </a:pPr>
            <a:endParaRPr lang="en-US" altLang="en-US" sz="1600">
              <a:solidFill>
                <a:srgbClr val="002060"/>
              </a:solidFill>
              <a:latin typeface="Franklin Gothic Medium" panose="020B0603020102020204" pitchFamily="34" charset="0"/>
              <a:cs typeface="Arial" charset="0"/>
            </a:endParaRPr>
          </a:p>
        </p:txBody>
      </p:sp>
      <p:sp>
        <p:nvSpPr>
          <p:cNvPr id="22549" name="Rounded Rectangle 14"/>
          <p:cNvSpPr>
            <a:spLocks noChangeArrowheads="1"/>
          </p:cNvSpPr>
          <p:nvPr/>
        </p:nvSpPr>
        <p:spPr bwMode="auto">
          <a:xfrm>
            <a:off x="1100138" y="6024563"/>
            <a:ext cx="2481262" cy="461962"/>
          </a:xfrm>
          <a:custGeom>
            <a:avLst/>
            <a:gdLst>
              <a:gd name="T0" fmla="*/ 805518 w 2590796"/>
              <a:gd name="T1" fmla="*/ 0 h 685800"/>
              <a:gd name="T2" fmla="*/ 1611035 w 2590796"/>
              <a:gd name="T3" fmla="*/ 11726 h 685800"/>
              <a:gd name="T4" fmla="*/ 805518 w 2590796"/>
              <a:gd name="T5" fmla="*/ 23453 h 685800"/>
              <a:gd name="T6" fmla="*/ 0 w 2590796"/>
              <a:gd name="T7" fmla="*/ 11726 h 685800"/>
              <a:gd name="T8" fmla="*/ 17694720 60000 65536"/>
              <a:gd name="T9" fmla="*/ 0 60000 65536"/>
              <a:gd name="T10" fmla="*/ 5898240 60000 65536"/>
              <a:gd name="T11" fmla="*/ 11796480 60000 65536"/>
              <a:gd name="T12" fmla="*/ 33478 w 2590796"/>
              <a:gd name="T13" fmla="*/ 33478 h 685800"/>
              <a:gd name="T14" fmla="*/ 2557318 w 2590796"/>
              <a:gd name="T15" fmla="*/ 652322 h 685800"/>
            </a:gdLst>
            <a:ahLst/>
            <a:cxnLst>
              <a:cxn ang="T8">
                <a:pos x="T0" y="T1"/>
              </a:cxn>
              <a:cxn ang="T9">
                <a:pos x="T2" y="T3"/>
              </a:cxn>
              <a:cxn ang="T10">
                <a:pos x="T4" y="T5"/>
              </a:cxn>
              <a:cxn ang="T11">
                <a:pos x="T6" y="T7"/>
              </a:cxn>
            </a:cxnLst>
            <a:rect l="T12" t="T13" r="T14" b="T15"/>
            <a:pathLst>
              <a:path w="2590796" h="685800">
                <a:moveTo>
                  <a:pt x="114300" y="0"/>
                </a:moveTo>
                <a:lnTo>
                  <a:pt x="114299" y="0"/>
                </a:lnTo>
                <a:cubicBezTo>
                  <a:pt x="51173" y="0"/>
                  <a:pt x="0" y="51173"/>
                  <a:pt x="0" y="114299"/>
                </a:cubicBezTo>
                <a:lnTo>
                  <a:pt x="0" y="571500"/>
                </a:lnTo>
                <a:cubicBezTo>
                  <a:pt x="0" y="634626"/>
                  <a:pt x="51173" y="685799"/>
                  <a:pt x="114299" y="685800"/>
                </a:cubicBezTo>
                <a:lnTo>
                  <a:pt x="2476496" y="685800"/>
                </a:lnTo>
                <a:cubicBezTo>
                  <a:pt x="2539622" y="685799"/>
                  <a:pt x="2590796" y="634626"/>
                  <a:pt x="2590796" y="571500"/>
                </a:cubicBezTo>
                <a:lnTo>
                  <a:pt x="2590796" y="114300"/>
                </a:lnTo>
                <a:cubicBezTo>
                  <a:pt x="2590796" y="51173"/>
                  <a:pt x="2539622" y="0"/>
                  <a:pt x="2476496" y="0"/>
                </a:cubicBezTo>
                <a:lnTo>
                  <a:pt x="114300" y="0"/>
                </a:lnTo>
                <a:close/>
              </a:path>
            </a:pathLst>
          </a:custGeom>
          <a:gradFill rotWithShape="0">
            <a:gsLst>
              <a:gs pos="0">
                <a:srgbClr val="9AB5E4"/>
              </a:gs>
              <a:gs pos="100000">
                <a:srgbClr val="C2D1ED"/>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spcBef>
                <a:spcPct val="20000"/>
              </a:spcBef>
              <a:buClr>
                <a:srgbClr val="9C007F"/>
              </a:buClr>
              <a:buSzPct val="95000"/>
              <a:buFont typeface="Wingdings 2" pitchFamily="18" charset="2"/>
              <a:buChar char=""/>
              <a:defRPr sz="26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alibri" pitchFamily="34" charset="0"/>
                <a:ea typeface="ＭＳ Ｐゴシック" pitchFamily="34" charset="-128"/>
              </a:defRPr>
            </a:lvl3pPr>
            <a:lvl4pPr marL="1600200" indent="-228600" eaLnBrk="0" hangingPunct="0">
              <a:spcBef>
                <a:spcPct val="20000"/>
              </a:spcBef>
              <a:buClr>
                <a:srgbClr val="9C007F"/>
              </a:buClr>
              <a:buSzPct val="65000"/>
              <a:buFont typeface="Wingdings 2" pitchFamily="18" charset="2"/>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SzTx/>
              <a:buFontTx/>
              <a:buNone/>
            </a:pPr>
            <a:endParaRPr lang="en-US" altLang="en-US" sz="1600" b="1">
              <a:solidFill>
                <a:srgbClr val="002060"/>
              </a:solidFill>
              <a:latin typeface="Franklin Gothic Medium" panose="020B0603020102020204" pitchFamily="34" charset="0"/>
            </a:endParaRPr>
          </a:p>
          <a:p>
            <a:pPr algn="ctr" eaLnBrk="1" hangingPunct="1">
              <a:spcBef>
                <a:spcPct val="0"/>
              </a:spcBef>
              <a:buClrTx/>
              <a:buSzTx/>
              <a:buFontTx/>
              <a:buNone/>
            </a:pPr>
            <a:r>
              <a:rPr lang="en-US" altLang="en-US" sz="1400" b="1">
                <a:solidFill>
                  <a:srgbClr val="002060"/>
                </a:solidFill>
                <a:latin typeface="Franklin Gothic Medium" panose="020B0603020102020204" pitchFamily="34" charset="0"/>
                <a:cs typeface="Arial" charset="0"/>
              </a:rPr>
              <a:t>Vocational Training Centre</a:t>
            </a:r>
          </a:p>
          <a:p>
            <a:pPr algn="ctr" eaLnBrk="1" hangingPunct="1">
              <a:spcBef>
                <a:spcPct val="0"/>
              </a:spcBef>
              <a:buClrTx/>
              <a:buSzTx/>
              <a:buFontTx/>
              <a:buNone/>
            </a:pPr>
            <a:endParaRPr lang="en-US" altLang="en-US" sz="1600">
              <a:solidFill>
                <a:srgbClr val="002060"/>
              </a:solidFill>
              <a:latin typeface="Franklin Gothic Medium" panose="020B0603020102020204" pitchFamily="34" charset="0"/>
              <a:cs typeface="Arial" charset="0"/>
            </a:endParaRPr>
          </a:p>
        </p:txBody>
      </p:sp>
      <p:sp>
        <p:nvSpPr>
          <p:cNvPr id="22550" name="Rounded Rectangle 14"/>
          <p:cNvSpPr>
            <a:spLocks noChangeArrowheads="1"/>
          </p:cNvSpPr>
          <p:nvPr/>
        </p:nvSpPr>
        <p:spPr bwMode="auto">
          <a:xfrm>
            <a:off x="3614738" y="6019802"/>
            <a:ext cx="2481262" cy="542925"/>
          </a:xfrm>
          <a:custGeom>
            <a:avLst/>
            <a:gdLst>
              <a:gd name="T0" fmla="*/ 805518 w 2590796"/>
              <a:gd name="T1" fmla="*/ 0 h 685800"/>
              <a:gd name="T2" fmla="*/ 1611037 w 2590796"/>
              <a:gd name="T3" fmla="*/ 26268 h 685800"/>
              <a:gd name="T4" fmla="*/ 805518 w 2590796"/>
              <a:gd name="T5" fmla="*/ 52536 h 685800"/>
              <a:gd name="T6" fmla="*/ 0 w 2590796"/>
              <a:gd name="T7" fmla="*/ 26268 h 685800"/>
              <a:gd name="T8" fmla="*/ 17694720 60000 65536"/>
              <a:gd name="T9" fmla="*/ 0 60000 65536"/>
              <a:gd name="T10" fmla="*/ 5898240 60000 65536"/>
              <a:gd name="T11" fmla="*/ 11796480 60000 65536"/>
              <a:gd name="T12" fmla="*/ 33478 w 2590796"/>
              <a:gd name="T13" fmla="*/ 33477 h 685800"/>
              <a:gd name="T14" fmla="*/ 2557318 w 2590796"/>
              <a:gd name="T15" fmla="*/ 652323 h 685800"/>
            </a:gdLst>
            <a:ahLst/>
            <a:cxnLst>
              <a:cxn ang="T8">
                <a:pos x="T0" y="T1"/>
              </a:cxn>
              <a:cxn ang="T9">
                <a:pos x="T2" y="T3"/>
              </a:cxn>
              <a:cxn ang="T10">
                <a:pos x="T4" y="T5"/>
              </a:cxn>
              <a:cxn ang="T11">
                <a:pos x="T6" y="T7"/>
              </a:cxn>
            </a:cxnLst>
            <a:rect l="T12" t="T13" r="T14" b="T15"/>
            <a:pathLst>
              <a:path w="2590796" h="685800">
                <a:moveTo>
                  <a:pt x="114300" y="0"/>
                </a:moveTo>
                <a:lnTo>
                  <a:pt x="114299" y="0"/>
                </a:lnTo>
                <a:cubicBezTo>
                  <a:pt x="51173" y="0"/>
                  <a:pt x="0" y="51173"/>
                  <a:pt x="0" y="114299"/>
                </a:cubicBezTo>
                <a:lnTo>
                  <a:pt x="0" y="571500"/>
                </a:lnTo>
                <a:cubicBezTo>
                  <a:pt x="0" y="634626"/>
                  <a:pt x="51173" y="685799"/>
                  <a:pt x="114299" y="685800"/>
                </a:cubicBezTo>
                <a:lnTo>
                  <a:pt x="2476496" y="685800"/>
                </a:lnTo>
                <a:cubicBezTo>
                  <a:pt x="2539622" y="685799"/>
                  <a:pt x="2590796" y="634626"/>
                  <a:pt x="2590796" y="571500"/>
                </a:cubicBezTo>
                <a:lnTo>
                  <a:pt x="2590796" y="114300"/>
                </a:lnTo>
                <a:cubicBezTo>
                  <a:pt x="2590796" y="51173"/>
                  <a:pt x="2539622" y="0"/>
                  <a:pt x="2476496" y="0"/>
                </a:cubicBezTo>
                <a:lnTo>
                  <a:pt x="114300" y="0"/>
                </a:lnTo>
                <a:close/>
              </a:path>
            </a:pathLst>
          </a:cu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spcBef>
                <a:spcPct val="20000"/>
              </a:spcBef>
              <a:buClr>
                <a:srgbClr val="9C007F"/>
              </a:buClr>
              <a:buSzPct val="95000"/>
              <a:buFont typeface="Wingdings 2" pitchFamily="18" charset="2"/>
              <a:buChar char=""/>
              <a:defRPr sz="26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alibri" pitchFamily="34" charset="0"/>
                <a:ea typeface="ＭＳ Ｐゴシック" pitchFamily="34" charset="-128"/>
              </a:defRPr>
            </a:lvl3pPr>
            <a:lvl4pPr marL="1600200" indent="-228600" eaLnBrk="0" hangingPunct="0">
              <a:spcBef>
                <a:spcPct val="20000"/>
              </a:spcBef>
              <a:buClr>
                <a:srgbClr val="9C007F"/>
              </a:buClr>
              <a:buSzPct val="65000"/>
              <a:buFont typeface="Wingdings 2" pitchFamily="18" charset="2"/>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68007F"/>
              </a:buClr>
              <a:buSzPct val="65000"/>
              <a:buFont typeface="Wingdings 2" pitchFamily="18" charset="2"/>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SzTx/>
              <a:buFontTx/>
              <a:buNone/>
            </a:pPr>
            <a:endParaRPr lang="en-US" altLang="en-US" sz="1600" b="1">
              <a:solidFill>
                <a:srgbClr val="002060"/>
              </a:solidFill>
              <a:latin typeface="Franklin Gothic Medium" panose="020B0603020102020204" pitchFamily="34" charset="0"/>
            </a:endParaRPr>
          </a:p>
          <a:p>
            <a:pPr algn="ctr" eaLnBrk="1" hangingPunct="1">
              <a:spcBef>
                <a:spcPct val="0"/>
              </a:spcBef>
              <a:buClrTx/>
              <a:buSzTx/>
              <a:buFontTx/>
              <a:buNone/>
            </a:pPr>
            <a:r>
              <a:rPr lang="en-US" altLang="en-US" sz="1400" b="1">
                <a:solidFill>
                  <a:srgbClr val="002060"/>
                </a:solidFill>
                <a:latin typeface="Franklin Gothic Medium" panose="020B0603020102020204" pitchFamily="34" charset="0"/>
                <a:cs typeface="Arial" charset="0"/>
              </a:rPr>
              <a:t>Partner Services</a:t>
            </a:r>
          </a:p>
          <a:p>
            <a:pPr algn="ctr" eaLnBrk="1" hangingPunct="1">
              <a:spcBef>
                <a:spcPct val="0"/>
              </a:spcBef>
              <a:buClrTx/>
              <a:buSzTx/>
              <a:buFontTx/>
              <a:buNone/>
            </a:pPr>
            <a:endParaRPr lang="en-US" altLang="en-US" sz="1600">
              <a:solidFill>
                <a:srgbClr val="002060"/>
              </a:solidFill>
              <a:latin typeface="Franklin Gothic Medium" panose="020B0603020102020204" pitchFamily="34" charset="0"/>
              <a:cs typeface="Arial" charset="0"/>
            </a:endParaRPr>
          </a:p>
        </p:txBody>
      </p:sp>
      <p:sp>
        <p:nvSpPr>
          <p:cNvPr id="5" name="Footer Placeholder 4"/>
          <p:cNvSpPr>
            <a:spLocks noGrp="1"/>
          </p:cNvSpPr>
          <p:nvPr>
            <p:ph type="ftr" sz="quarter" idx="4294967295"/>
          </p:nvPr>
        </p:nvSpPr>
        <p:spPr>
          <a:xfrm>
            <a:off x="457200" y="6172202"/>
            <a:ext cx="6629400" cy="365125"/>
          </a:xfrm>
          <a:prstGeom prst="rect">
            <a:avLst/>
          </a:prstGeom>
        </p:spPr>
        <p:txBody>
          <a:bodyPr/>
          <a:lstStyle/>
          <a:p>
            <a:pPr>
              <a:defRPr/>
            </a:pPr>
            <a:r>
              <a:rPr lang="en-US" smtClean="0">
                <a:latin typeface="Franklin Gothic Medium" panose="020B0603020102020204" pitchFamily="34" charset="0"/>
              </a:rPr>
              <a:t>1</a:t>
            </a:r>
            <a:endParaRPr lang="en-US">
              <a:latin typeface="Franklin Gothic Medium" panose="020B0603020102020204" pitchFamily="34" charset="0"/>
            </a:endParaRPr>
          </a:p>
        </p:txBody>
      </p:sp>
    </p:spTree>
    <p:extLst>
      <p:ext uri="{BB962C8B-B14F-4D97-AF65-F5344CB8AC3E}">
        <p14:creationId xmlns:p14="http://schemas.microsoft.com/office/powerpoint/2010/main" val="785871361"/>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7200"/>
                    </a14:imgEffect>
                    <a14:imgEffect>
                      <a14:brightnessContrast bright="20000"/>
                    </a14:imgEffect>
                  </a14:imgLayer>
                </a14:imgProps>
              </a:ext>
              <a:ext uri="{28A0092B-C50C-407E-A947-70E740481C1C}">
                <a14:useLocalDpi xmlns:a14="http://schemas.microsoft.com/office/drawing/2010/main" val="0"/>
              </a:ext>
            </a:extLst>
          </a:blip>
          <a:srcRect l="23801"/>
          <a:stretch/>
        </p:blipFill>
        <p:spPr>
          <a:xfrm>
            <a:off x="4876800" y="3148381"/>
            <a:ext cx="2209800" cy="3709621"/>
          </a:xfrm>
          <a:prstGeom prst="rect">
            <a:avLst/>
          </a:prstGeom>
        </p:spPr>
      </p:pic>
      <p:sp>
        <p:nvSpPr>
          <p:cNvPr id="4" name="Rectangle 3"/>
          <p:cNvSpPr/>
          <p:nvPr/>
        </p:nvSpPr>
        <p:spPr>
          <a:xfrm>
            <a:off x="702806" y="2889849"/>
            <a:ext cx="3810000" cy="3046988"/>
          </a:xfrm>
          <a:prstGeom prst="rect">
            <a:avLst/>
          </a:prstGeom>
        </p:spPr>
        <p:txBody>
          <a:bodyPr wrap="square">
            <a:spAutoFit/>
          </a:bodyPr>
          <a:lstStyle/>
          <a:p>
            <a:pPr marL="285750" indent="-285750">
              <a:buFont typeface="Arial" panose="020B0604020202020204" pitchFamily="34" charset="0"/>
              <a:buChar char="•"/>
            </a:pPr>
            <a:r>
              <a:rPr lang="en-CA" sz="1600" dirty="0" err="1">
                <a:solidFill>
                  <a:srgbClr val="0C233F"/>
                </a:solidFill>
                <a:latin typeface="Franklin Gothic Medium Cond" panose="020B0606030402020204" pitchFamily="34" charset="0"/>
              </a:rPr>
              <a:t>Carefirst's</a:t>
            </a:r>
            <a:r>
              <a:rPr lang="en-CA" sz="1600" dirty="0">
                <a:solidFill>
                  <a:srgbClr val="0C233F"/>
                </a:solidFill>
                <a:latin typeface="Franklin Gothic Medium Cond" panose="020B0606030402020204" pitchFamily="34" charset="0"/>
              </a:rPr>
              <a:t> 30 -bed short stay respite and transitional care centre. </a:t>
            </a:r>
          </a:p>
          <a:p>
            <a:pPr marL="285750" indent="-285750">
              <a:buFont typeface="Arial" panose="020B0604020202020204" pitchFamily="34" charset="0"/>
              <a:buChar char="•"/>
            </a:pPr>
            <a:r>
              <a:rPr lang="en-CA" sz="1600" dirty="0">
                <a:solidFill>
                  <a:srgbClr val="0C233F"/>
                </a:solidFill>
                <a:latin typeface="Franklin Gothic Medium Cond" panose="020B0606030402020204" pitchFamily="34" charset="0"/>
              </a:rPr>
              <a:t>For hospital patients that no longer require acute care but would benefit from additional care, can be discharged directly to transitional care where they are supported socially, cognitive and functionally. </a:t>
            </a:r>
          </a:p>
          <a:p>
            <a:pPr marL="285750" indent="-285750">
              <a:buFont typeface="Arial" panose="020B0604020202020204" pitchFamily="34" charset="0"/>
              <a:buChar char="•"/>
            </a:pPr>
            <a:r>
              <a:rPr lang="en-CA" sz="1600" dirty="0">
                <a:solidFill>
                  <a:srgbClr val="0C233F"/>
                </a:solidFill>
                <a:latin typeface="Franklin Gothic Medium Cond" panose="020B0606030402020204" pitchFamily="34" charset="0"/>
              </a:rPr>
              <a:t>Transitional centre provides a gateway for patients to enter into INTEGRATE™ and fully access a range of other services that allows them to continue to live at home in the community. </a:t>
            </a:r>
          </a:p>
        </p:txBody>
      </p:sp>
      <p:grpSp>
        <p:nvGrpSpPr>
          <p:cNvPr id="11" name="Group 10"/>
          <p:cNvGrpSpPr/>
          <p:nvPr/>
        </p:nvGrpSpPr>
        <p:grpSpPr>
          <a:xfrm>
            <a:off x="2268157" y="762000"/>
            <a:ext cx="675544" cy="381000"/>
            <a:chOff x="5410200" y="4919268"/>
            <a:chExt cx="524960" cy="294062"/>
          </a:xfrm>
        </p:grpSpPr>
        <p:sp>
          <p:nvSpPr>
            <p:cNvPr id="12" name="Rectangle 11"/>
            <p:cNvSpPr/>
            <p:nvPr/>
          </p:nvSpPr>
          <p:spPr>
            <a:xfrm>
              <a:off x="5413117" y="5088777"/>
              <a:ext cx="522043" cy="49114"/>
            </a:xfrm>
            <a:prstGeom prst="rect">
              <a:avLst/>
            </a:prstGeom>
            <a:solidFill>
              <a:srgbClr val="173A64"/>
            </a:solidFill>
            <a:ln>
              <a:solidFill>
                <a:srgbClr val="173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464092" y="4971279"/>
              <a:ext cx="90591" cy="81348"/>
            </a:xfrm>
            <a:prstGeom prst="ellipse">
              <a:avLst/>
            </a:prstGeom>
            <a:noFill/>
            <a:ln w="19050">
              <a:solidFill>
                <a:srgbClr val="173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H="1" flipV="1">
              <a:off x="5410200" y="4919268"/>
              <a:ext cx="2917" cy="294062"/>
            </a:xfrm>
            <a:prstGeom prst="line">
              <a:avLst/>
            </a:prstGeom>
            <a:ln w="28575">
              <a:solidFill>
                <a:srgbClr val="173A64"/>
              </a:solidFill>
            </a:ln>
          </p:spPr>
          <p:style>
            <a:lnRef idx="1">
              <a:schemeClr val="accent1"/>
            </a:lnRef>
            <a:fillRef idx="0">
              <a:schemeClr val="accent1"/>
            </a:fillRef>
            <a:effectRef idx="0">
              <a:schemeClr val="accent1"/>
            </a:effectRef>
            <a:fontRef idx="minor">
              <a:schemeClr val="tx1"/>
            </a:fontRef>
          </p:style>
        </p:cxnSp>
        <p:sp>
          <p:nvSpPr>
            <p:cNvPr id="15" name="Round Diagonal Corner Rectangle 14"/>
            <p:cNvSpPr/>
            <p:nvPr/>
          </p:nvSpPr>
          <p:spPr>
            <a:xfrm rot="5400000">
              <a:off x="5757806" y="4943188"/>
              <a:ext cx="134545" cy="220161"/>
            </a:xfrm>
            <a:prstGeom prst="round2DiagRect">
              <a:avLst>
                <a:gd name="adj1" fmla="val 43101"/>
                <a:gd name="adj2" fmla="val 0"/>
              </a:avLst>
            </a:prstGeom>
            <a:noFill/>
            <a:ln w="19050">
              <a:solidFill>
                <a:srgbClr val="173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Diagonal Corner Rectangle 15"/>
            <p:cNvSpPr/>
            <p:nvPr/>
          </p:nvSpPr>
          <p:spPr>
            <a:xfrm>
              <a:off x="5601850" y="4985997"/>
              <a:ext cx="108098" cy="134545"/>
            </a:xfrm>
            <a:prstGeom prst="round2DiagRect">
              <a:avLst>
                <a:gd name="adj1" fmla="val 43101"/>
                <a:gd name="adj2" fmla="val 0"/>
              </a:avLst>
            </a:prstGeom>
            <a:noFill/>
            <a:ln w="19050">
              <a:solidFill>
                <a:srgbClr val="173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flipV="1">
              <a:off x="5935160" y="5088777"/>
              <a:ext cx="0" cy="123573"/>
            </a:xfrm>
            <a:prstGeom prst="line">
              <a:avLst/>
            </a:prstGeom>
            <a:ln w="28575">
              <a:solidFill>
                <a:srgbClr val="173A64"/>
              </a:solidFill>
            </a:ln>
          </p:spPr>
          <p:style>
            <a:lnRef idx="1">
              <a:schemeClr val="accent1"/>
            </a:lnRef>
            <a:fillRef idx="0">
              <a:schemeClr val="accent1"/>
            </a:fillRef>
            <a:effectRef idx="0">
              <a:schemeClr val="accent1"/>
            </a:effectRef>
            <a:fontRef idx="minor">
              <a:schemeClr val="tx1"/>
            </a:fontRef>
          </p:style>
        </p:cxnSp>
      </p:grpSp>
      <p:pic>
        <p:nvPicPr>
          <p:cNvPr id="2" name="Picture 1"/>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7200"/>
                    </a14:imgEffect>
                  </a14:imgLayer>
                </a14:imgProps>
              </a:ext>
              <a:ext uri="{28A0092B-C50C-407E-A947-70E740481C1C}">
                <a14:useLocalDpi xmlns:a14="http://schemas.microsoft.com/office/drawing/2010/main" val="0"/>
              </a:ext>
            </a:extLst>
          </a:blip>
          <a:srcRect l="21145" t="11427" r="34023" b="9499"/>
          <a:stretch/>
        </p:blipFill>
        <p:spPr>
          <a:xfrm>
            <a:off x="7315200" y="3147164"/>
            <a:ext cx="1828800" cy="3709621"/>
          </a:xfrm>
          <a:prstGeom prst="rect">
            <a:avLst/>
          </a:prstGeom>
        </p:spPr>
      </p:pic>
      <p:pic>
        <p:nvPicPr>
          <p:cNvPr id="3" name="Picture 2"/>
          <p:cNvPicPr>
            <a:picLocks noChangeAspect="1"/>
          </p:cNvPicPr>
          <p:nvPr/>
        </p:nvPicPr>
        <p:blipFill rotWithShape="1">
          <a:blip r:embed="rId7">
            <a:extLst>
              <a:ext uri="{BEBA8EAE-BF5A-486C-A8C5-ECC9F3942E4B}">
                <a14:imgProps xmlns:a14="http://schemas.microsoft.com/office/drawing/2010/main">
                  <a14:imgLayer r:embed="rId8">
                    <a14:imgEffect>
                      <a14:colorTemperature colorTemp="7200"/>
                    </a14:imgEffect>
                    <a14:imgEffect>
                      <a14:brightnessContrast bright="20000"/>
                    </a14:imgEffect>
                  </a14:imgLayer>
                </a14:imgProps>
              </a:ext>
              <a:ext uri="{28A0092B-C50C-407E-A947-70E740481C1C}">
                <a14:useLocalDpi xmlns:a14="http://schemas.microsoft.com/office/drawing/2010/main" val="0"/>
              </a:ext>
            </a:extLst>
          </a:blip>
          <a:srcRect l="11330" t="23232" r="29946" b="20124"/>
          <a:stretch/>
        </p:blipFill>
        <p:spPr>
          <a:xfrm>
            <a:off x="4876802" y="1"/>
            <a:ext cx="4267201" cy="2944822"/>
          </a:xfrm>
          <a:prstGeom prst="rect">
            <a:avLst/>
          </a:prstGeom>
        </p:spPr>
      </p:pic>
      <p:sp>
        <p:nvSpPr>
          <p:cNvPr id="20" name="Rectangle 19"/>
          <p:cNvSpPr/>
          <p:nvPr/>
        </p:nvSpPr>
        <p:spPr>
          <a:xfrm>
            <a:off x="312512" y="1295400"/>
            <a:ext cx="4543649"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r>
              <a:rPr lang="en-US" sz="4400" cap="all" spc="300" dirty="0">
                <a:solidFill>
                  <a:srgbClr val="173A64"/>
                </a:solidFill>
                <a:latin typeface="Franklin Gothic Medium Cond" panose="020B0606030402020204" pitchFamily="34" charset="0"/>
                <a:ea typeface="DIN Alternate" charset="0"/>
                <a:cs typeface="DIN Alternate" charset="0"/>
              </a:rPr>
              <a:t>TRANSITIONAL CARE CENTRE</a:t>
            </a:r>
          </a:p>
        </p:txBody>
      </p:sp>
      <p:pic>
        <p:nvPicPr>
          <p:cNvPr id="18" name="Picture 2" descr="Carefirst"/>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552" y="6071282"/>
            <a:ext cx="533400" cy="7666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4721742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3357</TotalTime>
  <Words>721</Words>
  <Application>Microsoft Office PowerPoint</Application>
  <PresentationFormat>如螢幕大小 (4:3)</PresentationFormat>
  <Paragraphs>188</Paragraphs>
  <Slides>15</Slides>
  <Notes>11</Notes>
  <HiddenSlides>0</HiddenSlides>
  <MMClips>0</MMClips>
  <ScaleCrop>false</ScaleCrop>
  <HeadingPairs>
    <vt:vector size="6" baseType="variant">
      <vt:variant>
        <vt:lpstr>使用字型</vt:lpstr>
      </vt:variant>
      <vt:variant>
        <vt:i4>14</vt:i4>
      </vt:variant>
      <vt:variant>
        <vt:lpstr>佈景主題</vt:lpstr>
      </vt:variant>
      <vt:variant>
        <vt:i4>2</vt:i4>
      </vt:variant>
      <vt:variant>
        <vt:lpstr>投影片標題</vt:lpstr>
      </vt:variant>
      <vt:variant>
        <vt:i4>15</vt:i4>
      </vt:variant>
    </vt:vector>
  </HeadingPairs>
  <TitlesOfParts>
    <vt:vector size="31" baseType="lpstr">
      <vt:lpstr>DIN Alternate</vt:lpstr>
      <vt:lpstr>Libre Baskerville</vt:lpstr>
      <vt:lpstr>ＭＳ Ｐゴシック</vt:lpstr>
      <vt:lpstr>新細明體</vt:lpstr>
      <vt:lpstr>Arial</vt:lpstr>
      <vt:lpstr>Bodoni MT Black</vt:lpstr>
      <vt:lpstr>Brush Script MT</vt:lpstr>
      <vt:lpstr>Calibri</vt:lpstr>
      <vt:lpstr>Franklin Gothic Demi</vt:lpstr>
      <vt:lpstr>Franklin Gothic Medium</vt:lpstr>
      <vt:lpstr>Franklin Gothic Medium Cond</vt:lpstr>
      <vt:lpstr>Mangal</vt:lpstr>
      <vt:lpstr>Tahoma</vt:lpstr>
      <vt:lpstr>Times New Roman</vt:lpstr>
      <vt:lpstr>Office Theme</vt:lpstr>
      <vt:lpstr>2_Office Theme</vt:lpstr>
      <vt:lpstr>Integrated Model of Care  for Canadian Chinese Seniors</vt:lpstr>
      <vt:lpstr>PowerPoint 簡報</vt:lpstr>
      <vt:lpstr>PowerPoint 簡報</vt:lpstr>
      <vt:lpstr>FACTORS INFORMING SERVICE DESIGN &amp; PLANNING PROCESS COMMUNITY NEEDS ASSESSMENT Client &amp; Family Involvement </vt:lpstr>
      <vt:lpstr>   About Carefirst   </vt:lpstr>
      <vt:lpstr>PowerPoint 簡報</vt:lpstr>
      <vt:lpstr>PowerPoint 簡報</vt:lpstr>
      <vt:lpstr>     Elderly Persons Centres/Adult Day Centres as  Navigation/Care Coordination Hubs    </vt:lpstr>
      <vt:lpstr>PowerPoint 簡報</vt:lpstr>
      <vt:lpstr>Mobile Health Unit to  Build Neighbourhoods of Care </vt:lpstr>
      <vt:lpstr>PowerPoint 簡報</vt:lpstr>
      <vt:lpstr>PowerPoint 簡報</vt:lpstr>
      <vt:lpstr>PowerPoint 簡報</vt:lpstr>
      <vt:lpstr>PowerPoint 簡報</vt:lpstr>
      <vt:lpstr>PowerPoint 簡報</vt:lpstr>
    </vt:vector>
  </TitlesOfParts>
  <Company>Carefirst Seniors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Maureen Tang</dc:creator>
  <cp:lastModifiedBy>Teresa</cp:lastModifiedBy>
  <cp:revision>149</cp:revision>
  <cp:lastPrinted>2018-11-19T15:03:07Z</cp:lastPrinted>
  <dcterms:created xsi:type="dcterms:W3CDTF">2014-08-25T21:11:29Z</dcterms:created>
  <dcterms:modified xsi:type="dcterms:W3CDTF">2018-11-20T00:58:52Z</dcterms:modified>
</cp:coreProperties>
</file>